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92" r:id="rId1"/>
  </p:sldMasterIdLst>
  <p:notesMasterIdLst>
    <p:notesMasterId r:id="rId18"/>
  </p:notesMasterIdLst>
  <p:handoutMasterIdLst>
    <p:handoutMasterId r:id="rId19"/>
  </p:handoutMasterIdLst>
  <p:sldIdLst>
    <p:sldId id="614" r:id="rId2"/>
    <p:sldId id="655" r:id="rId3"/>
    <p:sldId id="659" r:id="rId4"/>
    <p:sldId id="645" r:id="rId5"/>
    <p:sldId id="646" r:id="rId6"/>
    <p:sldId id="647" r:id="rId7"/>
    <p:sldId id="648" r:id="rId8"/>
    <p:sldId id="649" r:id="rId9"/>
    <p:sldId id="650" r:id="rId10"/>
    <p:sldId id="654" r:id="rId11"/>
    <p:sldId id="651" r:id="rId12"/>
    <p:sldId id="668" r:id="rId13"/>
    <p:sldId id="669" r:id="rId14"/>
    <p:sldId id="670" r:id="rId15"/>
    <p:sldId id="634" r:id="rId16"/>
    <p:sldId id="630" r:id="rId17"/>
  </p:sldIdLst>
  <p:sldSz cx="9144000" cy="6858000" type="screen4x3"/>
  <p:notesSz cx="6797675" cy="9928225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16">
          <p15:clr>
            <a:srgbClr val="A4A3A4"/>
          </p15:clr>
        </p15:guide>
        <p15:guide id="2" orient="horz" pos="752">
          <p15:clr>
            <a:srgbClr val="A4A3A4"/>
          </p15:clr>
        </p15:guide>
        <p15:guide id="3" orient="horz" pos="530">
          <p15:clr>
            <a:srgbClr val="A4A3A4"/>
          </p15:clr>
        </p15:guide>
        <p15:guide id="4" orient="horz" pos="4108">
          <p15:clr>
            <a:srgbClr val="A4A3A4"/>
          </p15:clr>
        </p15:guide>
        <p15:guide id="5" pos="1517">
          <p15:clr>
            <a:srgbClr val="A4A3A4"/>
          </p15:clr>
        </p15:guide>
        <p15:guide id="6" pos="156">
          <p15:clr>
            <a:srgbClr val="A4A3A4"/>
          </p15:clr>
        </p15:guide>
        <p15:guide id="7" pos="564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3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  <p:ext uri="ACF4677E-8BD2-47ae-8A1F-98590045965D">
      <hp:hncThemeShow xmlns:hp="http://schemas.haansoft.com/office/presentation/8.0" xmlns:dsp="http://schemas.microsoft.com/office/drawing/2008/diagram" xmlns:dgm="http://schemas.openxmlformats.org/drawingml/2006/diagram" xmlns:c="http://schemas.openxmlformats.org/drawingml/2006/chart" xmlns="" themeShowType="1" themeSkinType="1" themeTransitionType="1" useThemeTransition="1" byMouseClick="1" attrType="1" dur="200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8D230F3-CF80-4859-8CE7-A43EE81993B5}" styleName="밝은 스타일 1 - 강조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TxStyle/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87" autoAdjust="0"/>
    <p:restoredTop sz="95968" autoAdjust="0"/>
  </p:normalViewPr>
  <p:slideViewPr>
    <p:cSldViewPr>
      <p:cViewPr varScale="1">
        <p:scale>
          <a:sx n="116" d="100"/>
          <a:sy n="116" d="100"/>
        </p:scale>
        <p:origin x="900" y="114"/>
      </p:cViewPr>
      <p:guideLst>
        <p:guide orient="horz" pos="616"/>
        <p:guide orient="horz" pos="752"/>
        <p:guide orient="horz" pos="530"/>
        <p:guide orient="horz" pos="4108"/>
        <p:guide pos="1517"/>
        <p:guide pos="156"/>
        <p:guide pos="564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1" d="100"/>
          <a:sy n="81" d="100"/>
        </p:scale>
        <p:origin x="-3972" y="-84"/>
      </p:cViewPr>
      <p:guideLst>
        <p:guide orient="horz" pos="3126"/>
        <p:guide pos="213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l">
              <a:defRPr sz="1200"/>
            </a:lvl1pPr>
          </a:lstStyle>
          <a:p>
            <a:pPr lvl="0"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r">
              <a:defRPr sz="1200"/>
            </a:lvl1pPr>
          </a:lstStyle>
          <a:p>
            <a:pPr lvl="0">
              <a:defRPr/>
            </a:pPr>
            <a:fld id="{0CE3E7DB-16A1-4E2E-A2E2-FEA928A3200F}" type="datetime1">
              <a:rPr lang="ko-KR" altLang="en-US"/>
              <a:pPr lvl="0">
                <a:defRPr/>
              </a:pPr>
              <a:t>2021-01-14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l">
              <a:defRPr sz="1200"/>
            </a:lvl1pPr>
          </a:lstStyle>
          <a:p>
            <a:pPr lvl="0"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r">
              <a:defRPr sz="1200"/>
            </a:lvl1pPr>
          </a:lstStyle>
          <a:p>
            <a:pPr lvl="0">
              <a:defRPr/>
            </a:pPr>
            <a:fld id="{4A2F46BF-0D43-4724-B72C-D27D25292766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860535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l">
              <a:defRPr sz="1200"/>
            </a:lvl1pPr>
          </a:lstStyle>
          <a:p>
            <a:pPr lvl="0"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r">
              <a:defRPr sz="1200"/>
            </a:lvl1pPr>
          </a:lstStyle>
          <a:p>
            <a:pPr lvl="0">
              <a:defRPr/>
            </a:pPr>
            <a:fld id="{CB0F8944-7632-486E-BA67-286F8F796947}" type="datetime1">
              <a:rPr lang="ko-KR" altLang="en-US"/>
              <a:pPr lvl="0">
                <a:defRPr/>
              </a:pPr>
              <a:t>2021-01-14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anchor="ctr"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>
            <a:normAutofit/>
          </a:bodyPr>
          <a:lstStyle/>
          <a:p>
            <a:pPr lvl="0">
              <a:defRPr/>
            </a:pPr>
            <a:r>
              <a:rPr lang="ko-KR" altLang="en-US"/>
              <a:t>마스터 텍스트 스타일을 편집합니다</a:t>
            </a:r>
          </a:p>
          <a:p>
            <a:pPr lvl="1">
              <a:defRPr/>
            </a:pPr>
            <a:r>
              <a:rPr lang="ko-KR" altLang="en-US"/>
              <a:t>둘째 수준</a:t>
            </a:r>
          </a:p>
          <a:p>
            <a:pPr lvl="2">
              <a:defRPr/>
            </a:pPr>
            <a:r>
              <a:rPr lang="ko-KR" altLang="en-US"/>
              <a:t>셋째 수준</a:t>
            </a:r>
          </a:p>
          <a:p>
            <a:pPr lvl="3">
              <a:defRPr/>
            </a:pPr>
            <a:r>
              <a:rPr lang="ko-KR" altLang="en-US"/>
              <a:t>넷째 수준</a:t>
            </a:r>
          </a:p>
          <a:p>
            <a:pPr lvl="4">
              <a:defRPr/>
            </a:pPr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l">
              <a:defRPr sz="1200"/>
            </a:lvl1pPr>
          </a:lstStyle>
          <a:p>
            <a:pPr lvl="0"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r">
              <a:defRPr sz="1200"/>
            </a:lvl1pPr>
          </a:lstStyle>
          <a:p>
            <a:pPr lvl="0">
              <a:defRPr/>
            </a:pPr>
            <a:fld id="{DB7E798E-09EB-4275-916C-6988B45DC5C4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9817912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>
              <a:defRPr/>
            </a:pPr>
            <a:r>
              <a:rPr lang="ko-KR" altLang="en-US"/>
              <a:t>사업관리시스템</a:t>
            </a:r>
            <a:r>
              <a:rPr lang="en-US" altLang="ko-KR"/>
              <a:t>(GENIE) </a:t>
            </a:r>
            <a:r>
              <a:rPr lang="ko-KR" altLang="en-US"/>
              <a:t>홈페이지 화면입니다</a:t>
            </a:r>
            <a:r>
              <a:rPr lang="en-US" altLang="ko-KR"/>
              <a:t>.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/>
            </a:pPr>
            <a:fld id="{DB7E798E-09EB-4275-916C-6988B45DC5C4}" type="slidenum">
              <a:rPr lang="en-US" altLang="en-US"/>
              <a:pPr lvl="0">
                <a:defRPr/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495727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/>
            </a:pPr>
            <a:fld id="{DB7E798E-09EB-4275-916C-6988B45DC5C4}" type="slidenum">
              <a:rPr lang="en-US" altLang="en-US"/>
              <a:pPr lvl="0">
                <a:defRPr/>
              </a:pPr>
              <a:t>12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5692437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/>
            </a:pPr>
            <a:fld id="{DB7E798E-09EB-4275-916C-6988B45DC5C4}" type="slidenum">
              <a:rPr lang="en-US" altLang="en-US"/>
              <a:pPr lvl="0">
                <a:defRPr/>
              </a:pPr>
              <a:t>13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8266663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r>
              <a:rPr lang="ko-KR" altLang="en-US"/>
              <a:t>사업계획서 접수증의 출력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/>
            </a:pPr>
            <a:fld id="{DB7E798E-09EB-4275-916C-6988B45DC5C4}" type="slidenum">
              <a:rPr lang="en-US" altLang="en-US"/>
              <a:pPr lvl="0">
                <a:defRPr/>
              </a:pPr>
              <a:t>14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332105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>
              <a:defRPr/>
            </a:pPr>
            <a:r>
              <a:rPr lang="ko-KR" altLang="en-US"/>
              <a:t>내 사업계획서의 해당 공고 찾기 </a:t>
            </a:r>
            <a:r>
              <a:rPr lang="en-US" altLang="ko-KR"/>
              <a:t>1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/>
            </a:pPr>
            <a:fld id="{DB7E798E-09EB-4275-916C-6988B45DC5C4}" type="slidenum">
              <a:rPr lang="en-US" altLang="en-US"/>
              <a:pPr lvl="0">
                <a:defRPr/>
              </a:pPr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416657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r>
              <a:rPr lang="ko-KR" altLang="en-US"/>
              <a:t>내 사업계획서의 해당 공고 찾기 </a:t>
            </a:r>
            <a:r>
              <a:rPr lang="en-US" altLang="ko-KR"/>
              <a:t>2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/>
            </a:pPr>
            <a:fld id="{DB7E798E-09EB-4275-916C-6988B45DC5C4}" type="slidenum">
              <a:rPr lang="en-US" altLang="en-US"/>
              <a:pPr lvl="0">
                <a:defRPr/>
              </a:pPr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6992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r>
              <a:rPr lang="ko-KR" altLang="en-US"/>
              <a:t>내 사업계획서의 해당 공고 찾기</a:t>
            </a:r>
            <a:r>
              <a:rPr lang="ko-KR" altLang="en-US" baseline="0"/>
              <a:t> </a:t>
            </a:r>
            <a:r>
              <a:rPr lang="en-US" altLang="ko-KR" baseline="0"/>
              <a:t>3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/>
            </a:pPr>
            <a:fld id="{DB7E798E-09EB-4275-916C-6988B45DC5C4}" type="slidenum">
              <a:rPr lang="en-US" altLang="en-US"/>
              <a:pPr lvl="0">
                <a:defRPr/>
              </a:pPr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555812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>
              <a:defRPr/>
            </a:pPr>
            <a:r>
              <a:rPr lang="ko-KR" altLang="en-US"/>
              <a:t>사업계획서 정보입력하기 </a:t>
            </a:r>
            <a:r>
              <a:rPr lang="en-US" altLang="ko-KR"/>
              <a:t>1</a:t>
            </a:r>
            <a:r>
              <a:rPr lang="ko-KR" altLang="en-US"/>
              <a:t> </a:t>
            </a:r>
            <a:r>
              <a:rPr lang="en-US" altLang="ko-KR"/>
              <a:t>: </a:t>
            </a:r>
            <a:r>
              <a:rPr lang="ko-KR" altLang="en-US"/>
              <a:t>과제기본 정보 및 실무자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/>
            </a:pPr>
            <a:fld id="{DB7E798E-09EB-4275-916C-6988B45DC5C4}" type="slidenum">
              <a:rPr lang="en-US" altLang="en-US"/>
              <a:pPr lvl="0">
                <a:defRPr/>
              </a:pPr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367325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>
              <a:defRPr/>
            </a:pPr>
            <a:r>
              <a:rPr lang="ko-KR" altLang="en-US"/>
              <a:t>사업계획서 정보입력하기 </a:t>
            </a:r>
            <a:r>
              <a:rPr lang="en-US" altLang="ko-KR"/>
              <a:t>5</a:t>
            </a:r>
            <a:r>
              <a:rPr lang="ko-KR" altLang="en-US"/>
              <a:t> </a:t>
            </a:r>
            <a:r>
              <a:rPr lang="en-US" altLang="ko-KR"/>
              <a:t>: </a:t>
            </a:r>
            <a:r>
              <a:rPr lang="ko-KR" altLang="en-US"/>
              <a:t>책임자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/>
            </a:pPr>
            <a:fld id="{DB7E798E-09EB-4275-916C-6988B45DC5C4}" type="slidenum">
              <a:rPr lang="en-US" altLang="en-US"/>
              <a:pPr lvl="0">
                <a:defRPr/>
              </a:pPr>
              <a:t>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321355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>
              <a:defRPr/>
            </a:pPr>
            <a:r>
              <a:rPr lang="ko-KR" altLang="en-US"/>
              <a:t>사업계획서 정보입력하기 </a:t>
            </a:r>
            <a:r>
              <a:rPr lang="en-US" altLang="ko-KR"/>
              <a:t>2</a:t>
            </a:r>
            <a:r>
              <a:rPr lang="ko-KR" altLang="en-US"/>
              <a:t> </a:t>
            </a:r>
            <a:r>
              <a:rPr lang="en-US" altLang="ko-KR"/>
              <a:t>: </a:t>
            </a:r>
            <a:r>
              <a:rPr lang="ko-KR" altLang="en-US"/>
              <a:t>사업 목표 및 내용 입력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/>
            </a:pPr>
            <a:fld id="{DB7E798E-09EB-4275-916C-6988B45DC5C4}" type="slidenum">
              <a:rPr lang="en-US" altLang="en-US"/>
              <a:pPr lvl="0">
                <a:defRPr/>
              </a:pPr>
              <a:t>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2341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>
              <a:defRPr/>
            </a:pPr>
            <a:r>
              <a:rPr lang="ko-KR" altLang="en-US"/>
              <a:t>사업계획서 정보입력하기 </a:t>
            </a:r>
            <a:r>
              <a:rPr lang="en-US" altLang="ko-KR"/>
              <a:t>9</a:t>
            </a:r>
            <a:r>
              <a:rPr lang="ko-KR" altLang="en-US"/>
              <a:t> </a:t>
            </a:r>
            <a:r>
              <a:rPr lang="en-US" altLang="ko-KR"/>
              <a:t>: </a:t>
            </a:r>
            <a:r>
              <a:rPr lang="ko-KR" altLang="en-US"/>
              <a:t>신청자격적정성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/>
            </a:pPr>
            <a:fld id="{DB7E798E-09EB-4275-916C-6988B45DC5C4}" type="slidenum">
              <a:rPr lang="en-US" altLang="en-US"/>
              <a:pPr lvl="0">
                <a:defRPr/>
              </a:pPr>
              <a:t>10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342330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>
              <a:defRPr/>
            </a:pPr>
            <a:r>
              <a:rPr lang="ko-KR" altLang="en-US"/>
              <a:t>사업계획서 제출 및 접수증의 출력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/>
            </a:pPr>
            <a:fld id="{DB7E798E-09EB-4275-916C-6988B45DC5C4}" type="slidenum">
              <a:rPr lang="en-US" altLang="en-US"/>
              <a:pPr lvl="0">
                <a:defRPr/>
              </a:pPr>
              <a:t>11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357698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표지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808045" y="5072074"/>
            <a:ext cx="7498336" cy="830997"/>
          </a:xfr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kumimoji="1" lang="ko-KR" altLang="en-US" sz="4800" b="1" kern="1200" spc="50">
                <a:ln w="11430"/>
                <a:gradFill>
                  <a:gsLst>
                    <a:gs pos="25000">
                      <a:srgbClr val="003366"/>
                    </a:gs>
                    <a:gs pos="100000">
                      <a:srgbClr val="4789FF"/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30000"/>
                    </a:srgbClr>
                  </a:outerShdw>
                  <a:reflection blurRad="6350" stA="50000" endA="300" endPos="50000" dist="60007" dir="5400000" sy="-100000" algn="bl" rotWithShape="0"/>
                </a:effectLst>
                <a:latin typeface="Arial" pitchFamily="34" charset="0"/>
                <a:ea typeface="HY헤드라인M" pitchFamily="18" charset="-127"/>
                <a:cs typeface="Arial" pitchFamily="34" charset="0"/>
              </a:defRPr>
            </a:lvl1pPr>
          </a:lstStyle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4800" b="1" spc="50" dirty="0" smtClean="0">
                <a:ln w="11430"/>
                <a:gradFill>
                  <a:gsLst>
                    <a:gs pos="25000">
                      <a:srgbClr val="003366"/>
                    </a:gs>
                    <a:gs pos="100000">
                      <a:srgbClr val="4789FF"/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30000"/>
                    </a:srgbClr>
                  </a:outerShdw>
                  <a:reflection blurRad="6350" stA="50000" endA="300" endPos="50000" dist="60007" dir="5400000" sy="-100000" algn="bl" rotWithShape="0"/>
                </a:effectLst>
                <a:latin typeface="Arial" pitchFamily="34" charset="0"/>
                <a:ea typeface="HY헤드라인M" pitchFamily="18" charset="-127"/>
                <a:cs typeface="Arial" pitchFamily="34" charset="0"/>
              </a:rPr>
              <a:t>Energy Technology R&amp;D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 hasCustomPrompt="1"/>
          </p:nvPr>
        </p:nvSpPr>
        <p:spPr>
          <a:xfrm>
            <a:off x="1214182" y="4714884"/>
            <a:ext cx="6686061" cy="461665"/>
          </a:xfr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marL="0" marR="0" indent="-34290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kumimoji="1" lang="ko-KR" altLang="en-US" sz="2400" b="1" kern="1200" spc="50">
                <a:ln w="11430"/>
                <a:gradFill>
                  <a:gsLst>
                    <a:gs pos="25000">
                      <a:srgbClr val="B04700"/>
                    </a:gs>
                    <a:gs pos="100000">
                      <a:srgbClr val="FF9933"/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30000"/>
                    </a:srgbClr>
                  </a:outerShdw>
                  <a:reflection blurRad="6350" stA="50000" endA="300" endPos="50000" dist="60007" dir="5400000" sy="-100000" algn="bl" rotWithShape="0"/>
                </a:effectLst>
                <a:latin typeface="Arial" pitchFamily="34" charset="0"/>
                <a:ea typeface="HY헤드라인M" pitchFamily="18" charset="-127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-34290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1" lang="en-US" altLang="ko-KR" sz="2400" b="1" spc="50" dirty="0" smtClean="0">
                <a:ln w="11430"/>
                <a:gradFill>
                  <a:gsLst>
                    <a:gs pos="25000">
                      <a:srgbClr val="B04700"/>
                    </a:gs>
                    <a:gs pos="100000">
                      <a:srgbClr val="FF9933"/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30000"/>
                    </a:srgbClr>
                  </a:outerShdw>
                  <a:reflection blurRad="6350" stA="50000" endA="300" endPos="50000" dist="60007" dir="5400000" sy="-100000" algn="bl" rotWithShape="0"/>
                </a:effectLst>
                <a:latin typeface="Arial" pitchFamily="34" charset="0"/>
                <a:ea typeface="HY헤드라인M" pitchFamily="18" charset="-127"/>
              </a:rPr>
              <a:t>Strategic Energy Technology Development</a:t>
            </a:r>
            <a:endParaRPr lang="ko-KR" altLang="en-US" dirty="0"/>
          </a:p>
        </p:txBody>
      </p:sp>
      <p:pic>
        <p:nvPicPr>
          <p:cNvPr id="11" name="그림 10" descr="006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1928802"/>
            <a:ext cx="2457450" cy="1533525"/>
          </a:xfrm>
          <a:prstGeom prst="rect">
            <a:avLst/>
          </a:prstGeom>
        </p:spPr>
      </p:pic>
      <p:sp>
        <p:nvSpPr>
          <p:cNvPr id="19" name="Rectangle 4"/>
          <p:cNvSpPr>
            <a:spLocks noChangeArrowheads="1"/>
          </p:cNvSpPr>
          <p:nvPr userDrawn="1"/>
        </p:nvSpPr>
        <p:spPr bwMode="auto">
          <a:xfrm>
            <a:off x="4139952" y="95250"/>
            <a:ext cx="282641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9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latin typeface="Arial" pitchFamily="34" charset="0"/>
                <a:ea typeface="굴림" pitchFamily="50" charset="-127"/>
              </a:rPr>
              <a:t>Leading the way into a </a:t>
            </a:r>
            <a:r>
              <a:rPr kumimoji="1" lang="en-US" altLang="ko-KR" sz="9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" pitchFamily="34" charset="0"/>
                <a:ea typeface="굴림" pitchFamily="50" charset="-127"/>
              </a:rPr>
              <a:t>Green Future</a:t>
            </a:r>
          </a:p>
          <a:p>
            <a:pPr marL="0" marR="0" lvl="0" indent="0" algn="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9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latin typeface="Arial" pitchFamily="34" charset="0"/>
                <a:ea typeface="굴림" pitchFamily="50" charset="-127"/>
              </a:rPr>
              <a:t>through National Energy Technology Innovation</a:t>
            </a:r>
            <a:endParaRPr kumimoji="1" lang="ko-KR" altLang="ko-KR" sz="900" b="0" i="0" u="none" strike="noStrike" cap="none" normalizeH="0" baseline="0" dirty="0" smtClean="0">
              <a:ln>
                <a:noFill/>
              </a:ln>
              <a:solidFill>
                <a:schemeClr val="bg1">
                  <a:lumMod val="85000"/>
                </a:schemeClr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20" name="그림 19" descr="004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6534150" y="1285860"/>
            <a:ext cx="2609850" cy="1600200"/>
          </a:xfrm>
          <a:prstGeom prst="rect">
            <a:avLst/>
          </a:prstGeom>
        </p:spPr>
      </p:pic>
      <p:pic>
        <p:nvPicPr>
          <p:cNvPr id="21" name="그림 20" descr="005.png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5900752" y="1500174"/>
            <a:ext cx="742950" cy="1362075"/>
          </a:xfrm>
          <a:prstGeom prst="rect">
            <a:avLst/>
          </a:prstGeom>
        </p:spPr>
      </p:pic>
      <p:pic>
        <p:nvPicPr>
          <p:cNvPr id="22" name="그림 21" descr="007.png"/>
          <p:cNvPicPr>
            <a:picLocks noChangeAspect="1"/>
          </p:cNvPicPr>
          <p:nvPr userDrawn="1"/>
        </p:nvPicPr>
        <p:blipFill>
          <a:blip r:embed="rId6" cstate="print"/>
          <a:stretch>
            <a:fillRect/>
          </a:stretch>
        </p:blipFill>
        <p:spPr>
          <a:xfrm>
            <a:off x="3214678" y="2100261"/>
            <a:ext cx="1219200" cy="1095375"/>
          </a:xfrm>
          <a:prstGeom prst="rect">
            <a:avLst/>
          </a:prstGeom>
        </p:spPr>
      </p:pic>
      <p:pic>
        <p:nvPicPr>
          <p:cNvPr id="23" name="그림 22" descr="balls.png"/>
          <p:cNvPicPr>
            <a:picLocks noChangeAspect="1"/>
          </p:cNvPicPr>
          <p:nvPr userDrawn="1"/>
        </p:nvPicPr>
        <p:blipFill>
          <a:blip r:embed="rId7" cstate="print"/>
          <a:stretch>
            <a:fillRect/>
          </a:stretch>
        </p:blipFill>
        <p:spPr>
          <a:xfrm>
            <a:off x="1000100" y="1619149"/>
            <a:ext cx="4786346" cy="316717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간지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50"/>
          <p:cNvGrpSpPr>
            <a:grpSpLocks/>
          </p:cNvGrpSpPr>
          <p:nvPr userDrawn="1"/>
        </p:nvGrpSpPr>
        <p:grpSpPr bwMode="auto">
          <a:xfrm>
            <a:off x="6081153" y="2169939"/>
            <a:ext cx="3071812" cy="4643437"/>
            <a:chOff x="6072198" y="2214554"/>
            <a:chExt cx="3071802" cy="4643446"/>
          </a:xfrm>
        </p:grpSpPr>
        <p:pic>
          <p:nvPicPr>
            <p:cNvPr id="8" name="그림 49" descr="p-1.png"/>
            <p:cNvPicPr>
              <a:picLocks noChangeAspect="1"/>
            </p:cNvPicPr>
            <p:nvPr/>
          </p:nvPicPr>
          <p:blipFill>
            <a:blip r:embed="rId3" cstate="print"/>
            <a:srcRect b="33366"/>
            <a:stretch>
              <a:fillRect/>
            </a:stretch>
          </p:blipFill>
          <p:spPr bwMode="auto">
            <a:xfrm>
              <a:off x="6072198" y="3643314"/>
              <a:ext cx="2140875" cy="32146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그림 48" descr="p-1.png"/>
            <p:cNvPicPr>
              <a:picLocks noChangeAspect="1"/>
            </p:cNvPicPr>
            <p:nvPr/>
          </p:nvPicPr>
          <p:blipFill>
            <a:blip r:embed="rId3" cstate="print"/>
            <a:srcRect r="16667" b="24884"/>
            <a:stretch>
              <a:fillRect/>
            </a:stretch>
          </p:blipFill>
          <p:spPr bwMode="auto">
            <a:xfrm>
              <a:off x="6858016" y="2214554"/>
              <a:ext cx="2285984" cy="4643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" name="제목 9"/>
          <p:cNvSpPr>
            <a:spLocks noGrp="1"/>
          </p:cNvSpPr>
          <p:nvPr>
            <p:ph type="title"/>
          </p:nvPr>
        </p:nvSpPr>
        <p:spPr>
          <a:xfrm>
            <a:off x="1331640" y="2919427"/>
            <a:ext cx="6480720" cy="738664"/>
          </a:xfr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ctr">
              <a:defRPr kumimoji="1" lang="ko-KR" altLang="en-US" sz="4200" b="1" kern="1200" spc="50" dirty="0">
                <a:ln w="11430"/>
                <a:gradFill>
                  <a:gsLst>
                    <a:gs pos="25000">
                      <a:srgbClr val="B04700"/>
                    </a:gs>
                    <a:gs pos="100000">
                      <a:srgbClr val="FF9933"/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30000"/>
                    </a:srgbClr>
                  </a:outerShdw>
                  <a:reflection blurRad="6350" stA="50000" endA="300" endPos="50000" dist="60007" dir="5400000" sy="-100000" algn="bl" rotWithShape="0"/>
                </a:effectLst>
                <a:latin typeface="Arial" pitchFamily="34" charset="0"/>
                <a:ea typeface="HY헤드라인M" pitchFamily="18" charset="-127"/>
                <a:cs typeface="+mn-cs"/>
              </a:defRPr>
            </a:lvl1pPr>
          </a:lstStyle>
          <a:p>
            <a:pPr marL="0" marR="0" lvl="0" indent="-34290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11" name="슬라이드 번호 개체 틀 10"/>
          <p:cNvSpPr>
            <a:spLocks noGrp="1"/>
          </p:cNvSpPr>
          <p:nvPr>
            <p:ph type="sldNum" sz="quarter" idx="11"/>
          </p:nvPr>
        </p:nvSpPr>
        <p:spPr>
          <a:xfrm>
            <a:off x="4211960" y="6520259"/>
            <a:ext cx="576064" cy="365125"/>
          </a:xfrm>
        </p:spPr>
        <p:txBody>
          <a:bodyPr vert="horz" lIns="91440" tIns="45720" rIns="91440" bIns="45720" rtlCol="0" anchor="ctr"/>
          <a:lstStyle>
            <a:lvl1pPr algn="r">
              <a:defRPr kumimoji="0" lang="en-US" altLang="ko-KR" sz="11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  <a:cs typeface="+mn-cs"/>
              </a:defRPr>
            </a:lvl1pPr>
          </a:lstStyle>
          <a:p>
            <a:pPr algn="ctr"/>
            <a:fld id="{F3BCD472-FF38-4A62-8027-EF430E349740}" type="slidenum">
              <a:rPr lang="en-US" altLang="ko-KR" smtClean="0"/>
              <a:pPr algn="ctr"/>
              <a:t>‹#›</a:t>
            </a:fld>
            <a:endParaRPr lang="ko-KR" altLang="en-US" dirty="0"/>
          </a:p>
        </p:txBody>
      </p:sp>
      <p:cxnSp>
        <p:nvCxnSpPr>
          <p:cNvPr id="12" name="직선 연결선 11"/>
          <p:cNvCxnSpPr/>
          <p:nvPr userDrawn="1"/>
        </p:nvCxnSpPr>
        <p:spPr>
          <a:xfrm rot="10800000" flipV="1">
            <a:off x="142845" y="6707992"/>
            <a:ext cx="4100573" cy="7155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직선 연결선 12"/>
          <p:cNvCxnSpPr/>
          <p:nvPr userDrawn="1"/>
        </p:nvCxnSpPr>
        <p:spPr>
          <a:xfrm rot="10800000">
            <a:off x="4814890" y="6707994"/>
            <a:ext cx="4043391" cy="7155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4"/>
          <p:cNvSpPr>
            <a:spLocks noChangeArrowheads="1"/>
          </p:cNvSpPr>
          <p:nvPr userDrawn="1"/>
        </p:nvSpPr>
        <p:spPr bwMode="auto">
          <a:xfrm>
            <a:off x="4782160" y="76200"/>
            <a:ext cx="223811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7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latin typeface="Arial" pitchFamily="34" charset="0"/>
                <a:ea typeface="굴림" pitchFamily="50" charset="-127"/>
              </a:rPr>
              <a:t>Leading the way into a </a:t>
            </a:r>
            <a:r>
              <a:rPr kumimoji="1" lang="en-US" altLang="ko-KR" sz="7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" pitchFamily="34" charset="0"/>
                <a:ea typeface="굴림" pitchFamily="50" charset="-127"/>
              </a:rPr>
              <a:t>Green Future</a:t>
            </a:r>
          </a:p>
          <a:p>
            <a:pPr marL="0" marR="0" lvl="0" indent="0" algn="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7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latin typeface="Arial" pitchFamily="34" charset="0"/>
                <a:ea typeface="굴림" pitchFamily="50" charset="-127"/>
              </a:rPr>
              <a:t>through National Energy Technology Innovation</a:t>
            </a:r>
            <a:endParaRPr kumimoji="1" lang="ko-KR" altLang="ko-KR" sz="700" b="0" i="0" u="none" strike="noStrike" cap="none" normalizeH="0" baseline="0" dirty="0" smtClean="0">
              <a:ln>
                <a:noFill/>
              </a:ln>
              <a:solidFill>
                <a:schemeClr val="bg1">
                  <a:lumMod val="85000"/>
                </a:schemeClr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본문 스타일1"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그림 22" descr="007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124575" y="4752975"/>
            <a:ext cx="3019425" cy="2105025"/>
          </a:xfrm>
          <a:prstGeom prst="rect">
            <a:avLst/>
          </a:prstGeom>
        </p:spPr>
      </p:pic>
      <p:sp>
        <p:nvSpPr>
          <p:cNvPr id="9" name="AutoShape 12"/>
          <p:cNvSpPr>
            <a:spLocks noChangeArrowheads="1"/>
          </p:cNvSpPr>
          <p:nvPr userDrawn="1"/>
        </p:nvSpPr>
        <p:spPr bwMode="auto">
          <a:xfrm>
            <a:off x="179512" y="764704"/>
            <a:ext cx="8839191" cy="5832648"/>
          </a:xfrm>
          <a:prstGeom prst="roundRect">
            <a:avLst>
              <a:gd name="adj" fmla="val 2689"/>
            </a:avLst>
          </a:prstGeom>
          <a:gradFill rotWithShape="1">
            <a:gsLst>
              <a:gs pos="0">
                <a:schemeClr val="bg1">
                  <a:gamma/>
                  <a:shade val="69804"/>
                  <a:invGamma/>
                  <a:alpha val="60001"/>
                </a:schemeClr>
              </a:gs>
              <a:gs pos="100000">
                <a:schemeClr val="bg1">
                  <a:alpha val="50000"/>
                </a:schemeClr>
              </a:gs>
            </a:gsLst>
            <a:lin ang="5400000" scaled="1"/>
          </a:gradFill>
          <a:ln w="3175" algn="ctr">
            <a:solidFill>
              <a:srgbClr val="96969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2" name="AutoShape 13"/>
          <p:cNvSpPr>
            <a:spLocks noChangeArrowheads="1"/>
          </p:cNvSpPr>
          <p:nvPr userDrawn="1"/>
        </p:nvSpPr>
        <p:spPr bwMode="auto">
          <a:xfrm>
            <a:off x="256725" y="827963"/>
            <a:ext cx="8712000" cy="187247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bg1">
                  <a:alpha val="80000"/>
                </a:schemeClr>
              </a:gs>
              <a:gs pos="100000">
                <a:schemeClr val="bg1">
                  <a:gamma/>
                  <a:tint val="0"/>
                  <a:invGamma/>
                  <a:alpha val="0"/>
                </a:schemeClr>
              </a:gs>
            </a:gsLst>
            <a:lin ang="5400000" scaled="1"/>
          </a:gradFill>
          <a:ln w="12700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04248" y="360000"/>
            <a:ext cx="2180405" cy="307777"/>
          </a:xfr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19050" prstMaterial="matte">
              <a:bevelT w="19050" h="4445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marL="0" algn="r" defTabSz="914400" rtl="0" eaLnBrk="1" latinLnBrk="1" hangingPunct="1">
              <a:defRPr kumimoji="0" lang="ko-KR" altLang="en-US" sz="1400" b="1" i="0" u="none" strike="noStrike" kern="1200" cap="none" spc="50" normalizeH="0" baseline="0" noProof="0" dirty="0">
                <a:ln w="11430"/>
                <a:gradFill>
                  <a:gsLst>
                    <a:gs pos="25000">
                      <a:srgbClr val="B04700"/>
                    </a:gs>
                    <a:gs pos="100000">
                      <a:srgbClr val="FF9933"/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30000"/>
                    </a:srgbClr>
                  </a:outerShdw>
                  <a:reflection blurRad="6350" stA="50000" endA="300" endPos="50000" dist="60007" dir="5400000" sy="-100000" algn="bl" rotWithShape="0"/>
                </a:effectLst>
                <a:uLnTx/>
                <a:uFillTx/>
                <a:latin typeface="Arial" pitchFamily="34" charset="0"/>
                <a:ea typeface="HY헤드라인M" pitchFamily="18" charset="-127"/>
                <a:cs typeface="+mn-cs"/>
              </a:defRPr>
            </a:lvl1pPr>
          </a:lstStyle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84348" y="75211"/>
            <a:ext cx="4184159" cy="492443"/>
          </a:xfrm>
          <a:noFill/>
        </p:spPr>
        <p:txBody>
          <a:bodyPr wrap="none" rtlCol="0">
            <a:spAutoFit/>
          </a:bodyPr>
          <a:lstStyle>
            <a:lvl1pPr marL="0" indent="0" algn="l" defTabSz="914400" rtl="0" eaLnBrk="1" latinLnBrk="1" hangingPunct="1">
              <a:buNone/>
              <a:defRPr lang="ko-KR" altLang="en-US" sz="2600" kern="1200" dirty="0">
                <a:solidFill>
                  <a:srgbClr val="003300"/>
                </a:solidFill>
                <a:latin typeface="HY헤드라인M" pitchFamily="18" charset="-127"/>
                <a:ea typeface="HY헤드라인M" pitchFamily="18" charset="-127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dirty="0" smtClean="0"/>
              <a:t>마스터 부제목 스타일 편집</a:t>
            </a:r>
            <a:endParaRPr lang="ko-KR" altLang="en-US" dirty="0"/>
          </a:p>
        </p:txBody>
      </p:sp>
      <p:sp>
        <p:nvSpPr>
          <p:cNvPr id="11" name="슬라이드 번호 개체 틀 10"/>
          <p:cNvSpPr>
            <a:spLocks noGrp="1"/>
          </p:cNvSpPr>
          <p:nvPr>
            <p:ph type="sldNum" sz="quarter" idx="11"/>
          </p:nvPr>
        </p:nvSpPr>
        <p:spPr>
          <a:xfrm>
            <a:off x="4211960" y="6520259"/>
            <a:ext cx="576064" cy="365125"/>
          </a:xfrm>
        </p:spPr>
        <p:txBody>
          <a:bodyPr vert="horz" lIns="91440" tIns="45720" rIns="91440" bIns="45720" rtlCol="0" anchor="ctr"/>
          <a:lstStyle>
            <a:lvl1pPr algn="r">
              <a:defRPr kumimoji="0" lang="en-US" altLang="ko-KR" sz="11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  <a:cs typeface="+mn-cs"/>
              </a:defRPr>
            </a:lvl1pPr>
          </a:lstStyle>
          <a:p>
            <a:pPr algn="ctr"/>
            <a:fld id="{F3BCD472-FF38-4A62-8027-EF430E349740}" type="slidenum">
              <a:rPr lang="en-US" altLang="ko-KR" smtClean="0"/>
              <a:pPr algn="ctr"/>
              <a:t>‹#›</a:t>
            </a:fld>
            <a:endParaRPr lang="ko-KR" altLang="en-US" dirty="0"/>
          </a:p>
        </p:txBody>
      </p:sp>
      <p:sp>
        <p:nvSpPr>
          <p:cNvPr id="15" name="AutoShape 36"/>
          <p:cNvSpPr>
            <a:spLocks noChangeArrowheads="1"/>
          </p:cNvSpPr>
          <p:nvPr userDrawn="1"/>
        </p:nvSpPr>
        <p:spPr bwMode="gray">
          <a:xfrm>
            <a:off x="251520" y="827747"/>
            <a:ext cx="2097197" cy="5688632"/>
          </a:xfrm>
          <a:prstGeom prst="roundRect">
            <a:avLst>
              <a:gd name="adj" fmla="val 3662"/>
            </a:avLst>
          </a:prstGeom>
          <a:gradFill rotWithShape="1">
            <a:gsLst>
              <a:gs pos="0">
                <a:srgbClr val="B2B2B2"/>
              </a:gs>
              <a:gs pos="100000">
                <a:srgbClr val="B2B2B2">
                  <a:gamma/>
                  <a:tint val="21176"/>
                  <a:invGamma/>
                </a:srgbClr>
              </a:gs>
            </a:gsLst>
            <a:lin ang="5400000" scaled="1"/>
          </a:gradFill>
          <a:ln w="3175" algn="ctr">
            <a:solidFill>
              <a:srgbClr val="5F5F5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grpSp>
        <p:nvGrpSpPr>
          <p:cNvPr id="4" name="그룹 17"/>
          <p:cNvGrpSpPr/>
          <p:nvPr userDrawn="1"/>
        </p:nvGrpSpPr>
        <p:grpSpPr>
          <a:xfrm>
            <a:off x="271444" y="793279"/>
            <a:ext cx="2212324" cy="417513"/>
            <a:chOff x="271444" y="1196752"/>
            <a:chExt cx="2264407" cy="417513"/>
          </a:xfrm>
        </p:grpSpPr>
        <p:sp>
          <p:nvSpPr>
            <p:cNvPr id="17" name="AutoShape 47"/>
            <p:cNvSpPr>
              <a:spLocks noChangeArrowheads="1"/>
            </p:cNvSpPr>
            <p:nvPr/>
          </p:nvSpPr>
          <p:spPr bwMode="auto">
            <a:xfrm>
              <a:off x="271444" y="1244379"/>
              <a:ext cx="2264407" cy="250899"/>
            </a:xfrm>
            <a:prstGeom prst="roundRect">
              <a:avLst>
                <a:gd name="adj" fmla="val 22472"/>
              </a:avLst>
            </a:prstGeom>
            <a:gradFill rotWithShape="1">
              <a:gsLst>
                <a:gs pos="0">
                  <a:srgbClr val="FFFFFF">
                    <a:alpha val="80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1" name="AutoShape 42"/>
            <p:cNvSpPr>
              <a:spLocks noChangeArrowheads="1"/>
            </p:cNvSpPr>
            <p:nvPr userDrawn="1"/>
          </p:nvSpPr>
          <p:spPr bwMode="auto">
            <a:xfrm>
              <a:off x="351142" y="1196752"/>
              <a:ext cx="2104016" cy="417513"/>
            </a:xfrm>
            <a:custGeom>
              <a:avLst/>
              <a:gdLst>
                <a:gd name="G0" fmla="+- 1483 0 0"/>
                <a:gd name="G1" fmla="+- 21600 0 1483"/>
                <a:gd name="G2" fmla="*/ 1483 1 2"/>
                <a:gd name="G3" fmla="+- 21600 0 G2"/>
                <a:gd name="G4" fmla="+/ 1483 21600 2"/>
                <a:gd name="G5" fmla="+/ G1 0 2"/>
                <a:gd name="G6" fmla="*/ 21600 21600 1483"/>
                <a:gd name="G7" fmla="*/ G6 1 2"/>
                <a:gd name="G8" fmla="+- 21600 0 G7"/>
                <a:gd name="G9" fmla="*/ 21600 1 2"/>
                <a:gd name="G10" fmla="+- 1483 0 G9"/>
                <a:gd name="G11" fmla="?: G10 G8 0"/>
                <a:gd name="G12" fmla="?: G10 G7 21600"/>
                <a:gd name="T0" fmla="*/ 20858 w 21600"/>
                <a:gd name="T1" fmla="*/ 10800 h 21600"/>
                <a:gd name="T2" fmla="*/ 10800 w 21600"/>
                <a:gd name="T3" fmla="*/ 21600 h 21600"/>
                <a:gd name="T4" fmla="*/ 742 w 21600"/>
                <a:gd name="T5" fmla="*/ 10800 h 21600"/>
                <a:gd name="T6" fmla="*/ 10800 w 21600"/>
                <a:gd name="T7" fmla="*/ 0 h 21600"/>
                <a:gd name="T8" fmla="*/ 2542 w 21600"/>
                <a:gd name="T9" fmla="*/ 2542 h 21600"/>
                <a:gd name="T10" fmla="*/ 19058 w 21600"/>
                <a:gd name="T11" fmla="*/ 19058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483" y="21600"/>
                  </a:lnTo>
                  <a:lnTo>
                    <a:pt x="20117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006600">
                    <a:gamma/>
                    <a:shade val="46275"/>
                    <a:invGamma/>
                  </a:srgbClr>
                </a:gs>
                <a:gs pos="100000">
                  <a:srgbClr val="00660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algn="l" defTabSz="914400" rtl="0" eaLnBrk="1" latinLnBrk="1" hangingPunct="1">
                <a:lnSpc>
                  <a:spcPct val="100000"/>
                </a:lnSpc>
              </a:pPr>
              <a:endParaRPr lang="en-US" altLang="ko-KR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" name="AutoShape 43"/>
            <p:cNvSpPr>
              <a:spLocks noChangeArrowheads="1"/>
            </p:cNvSpPr>
            <p:nvPr/>
          </p:nvSpPr>
          <p:spPr bwMode="auto">
            <a:xfrm>
              <a:off x="376047" y="1212627"/>
              <a:ext cx="2054205" cy="93663"/>
            </a:xfrm>
            <a:custGeom>
              <a:avLst/>
              <a:gdLst>
                <a:gd name="G0" fmla="+- 272 0 0"/>
                <a:gd name="G1" fmla="+- 21600 0 272"/>
                <a:gd name="G2" fmla="*/ 272 1 2"/>
                <a:gd name="G3" fmla="+- 21600 0 G2"/>
                <a:gd name="G4" fmla="+/ 272 21600 2"/>
                <a:gd name="G5" fmla="+/ G1 0 2"/>
                <a:gd name="G6" fmla="*/ 21600 21600 272"/>
                <a:gd name="G7" fmla="*/ G6 1 2"/>
                <a:gd name="G8" fmla="+- 21600 0 G7"/>
                <a:gd name="G9" fmla="*/ 21600 1 2"/>
                <a:gd name="G10" fmla="+- 272 0 G9"/>
                <a:gd name="G11" fmla="?: G10 G8 0"/>
                <a:gd name="G12" fmla="?: G10 G7 21600"/>
                <a:gd name="T0" fmla="*/ 21464 w 21600"/>
                <a:gd name="T1" fmla="*/ 10800 h 21600"/>
                <a:gd name="T2" fmla="*/ 10800 w 21600"/>
                <a:gd name="T3" fmla="*/ 21600 h 21600"/>
                <a:gd name="T4" fmla="*/ 136 w 21600"/>
                <a:gd name="T5" fmla="*/ 10800 h 21600"/>
                <a:gd name="T6" fmla="*/ 10800 w 21600"/>
                <a:gd name="T7" fmla="*/ 0 h 21600"/>
                <a:gd name="T8" fmla="*/ 1936 w 21600"/>
                <a:gd name="T9" fmla="*/ 1936 h 21600"/>
                <a:gd name="T10" fmla="*/ 19664 w 21600"/>
                <a:gd name="T11" fmla="*/ 19664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72" y="21600"/>
                  </a:lnTo>
                  <a:lnTo>
                    <a:pt x="21328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FFFFFF">
                    <a:alpha val="80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 w="1270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pic>
        <p:nvPicPr>
          <p:cNvPr id="19" name="Picture 84" descr="002"/>
          <p:cNvPicPr>
            <a:picLocks noChangeAspect="1" noChangeArrowheads="1"/>
          </p:cNvPicPr>
          <p:nvPr userDrawn="1"/>
        </p:nvPicPr>
        <p:blipFill>
          <a:blip r:embed="rId4" cstate="print">
            <a:lum bright="-36000"/>
          </a:blip>
          <a:srcRect/>
          <a:stretch>
            <a:fillRect/>
          </a:stretch>
        </p:blipFill>
        <p:spPr bwMode="auto">
          <a:xfrm>
            <a:off x="1707152" y="6001469"/>
            <a:ext cx="641565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88" descr="002"/>
          <p:cNvPicPr>
            <a:picLocks noChangeAspect="1" noChangeArrowheads="1"/>
          </p:cNvPicPr>
          <p:nvPr/>
        </p:nvPicPr>
        <p:blipFill>
          <a:blip r:embed="rId4" cstate="print">
            <a:lum bright="-36000"/>
          </a:blip>
          <a:srcRect/>
          <a:stretch>
            <a:fillRect/>
          </a:stretch>
        </p:blipFill>
        <p:spPr bwMode="auto">
          <a:xfrm flipH="1">
            <a:off x="269453" y="6001469"/>
            <a:ext cx="641565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텍스트 개체 틀 23"/>
          <p:cNvSpPr>
            <a:spLocks noGrp="1"/>
          </p:cNvSpPr>
          <p:nvPr>
            <p:ph type="body" sz="quarter" idx="12"/>
          </p:nvPr>
        </p:nvSpPr>
        <p:spPr>
          <a:xfrm>
            <a:off x="250825" y="1268413"/>
            <a:ext cx="2089150" cy="498598"/>
          </a:xfr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47625" indent="-228600" algn="l" defTabSz="914400" rtl="0" eaLnBrk="1" latinLnBrk="1" hangingPunct="1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None/>
              <a:defRPr lang="ko-KR" altLang="en-US" sz="1200" b="1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  <a:lvl2pPr marL="47625" indent="-228600" algn="l" defTabSz="914400" rtl="0" eaLnBrk="1" latinLnBrk="1" hangingPunct="1">
              <a:lnSpc>
                <a:spcPct val="110000"/>
              </a:lnSpc>
              <a:buNone/>
              <a:defRPr lang="ko-KR" altLang="en-US" sz="1200" b="1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2pPr>
            <a:lvl3pPr marL="47625" indent="-228600" algn="l" defTabSz="914400" rtl="0" eaLnBrk="1" latinLnBrk="1" hangingPunct="1">
              <a:lnSpc>
                <a:spcPct val="110000"/>
              </a:lnSpc>
              <a:buNone/>
              <a:defRPr lang="ko-KR" altLang="en-US" sz="1200" b="1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3pPr>
            <a:lvl4pPr marL="47625" indent="-228600" algn="l" defTabSz="914400" rtl="0" eaLnBrk="1" latinLnBrk="1" hangingPunct="1">
              <a:lnSpc>
                <a:spcPct val="110000"/>
              </a:lnSpc>
              <a:buNone/>
              <a:defRPr lang="ko-KR" altLang="en-US" sz="1200" b="1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4pPr>
            <a:lvl5pPr marL="47625" indent="-228600" algn="l" defTabSz="914400" rtl="0" eaLnBrk="1" latinLnBrk="1" hangingPunct="1">
              <a:lnSpc>
                <a:spcPct val="110000"/>
              </a:lnSpc>
              <a:buNone/>
              <a:defRPr lang="ko-KR" altLang="en-US" sz="1200" b="1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  <a:endParaRPr lang="ko-KR" altLang="en-US" dirty="0"/>
          </a:p>
        </p:txBody>
      </p:sp>
      <p:cxnSp>
        <p:nvCxnSpPr>
          <p:cNvPr id="28" name="직선 연결선 27"/>
          <p:cNvCxnSpPr/>
          <p:nvPr userDrawn="1"/>
        </p:nvCxnSpPr>
        <p:spPr>
          <a:xfrm rot="10800000" flipV="1">
            <a:off x="142845" y="6707992"/>
            <a:ext cx="4100573" cy="7155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직선 연결선 28"/>
          <p:cNvCxnSpPr/>
          <p:nvPr userDrawn="1"/>
        </p:nvCxnSpPr>
        <p:spPr>
          <a:xfrm rot="10800000">
            <a:off x="4814890" y="6707994"/>
            <a:ext cx="4043391" cy="7155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4"/>
          <p:cNvSpPr>
            <a:spLocks noChangeArrowheads="1"/>
          </p:cNvSpPr>
          <p:nvPr userDrawn="1"/>
        </p:nvSpPr>
        <p:spPr bwMode="auto">
          <a:xfrm>
            <a:off x="4932040" y="76200"/>
            <a:ext cx="223811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7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latin typeface="Arial" pitchFamily="34" charset="0"/>
                <a:ea typeface="굴림" pitchFamily="50" charset="-127"/>
              </a:rPr>
              <a:t>Leading the way into a </a:t>
            </a:r>
            <a:r>
              <a:rPr kumimoji="1" lang="en-US" altLang="ko-KR" sz="7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" pitchFamily="34" charset="0"/>
                <a:ea typeface="굴림" pitchFamily="50" charset="-127"/>
              </a:rPr>
              <a:t>Green Future</a:t>
            </a:r>
          </a:p>
          <a:p>
            <a:pPr marL="0" marR="0" lvl="0" indent="0" algn="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7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latin typeface="Arial" pitchFamily="34" charset="0"/>
                <a:ea typeface="굴림" pitchFamily="50" charset="-127"/>
              </a:rPr>
              <a:t>through National Energy Technology Innovation</a:t>
            </a:r>
            <a:endParaRPr kumimoji="1" lang="ko-KR" altLang="ko-KR" sz="700" b="0" i="0" u="none" strike="noStrike" cap="none" normalizeH="0" baseline="0" dirty="0" smtClean="0">
              <a:ln>
                <a:noFill/>
              </a:ln>
              <a:solidFill>
                <a:schemeClr val="bg1">
                  <a:lumMod val="85000"/>
                </a:schemeClr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30" name="그림 2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8703" y="136194"/>
            <a:ext cx="1800000" cy="1877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본문 스타일2-1"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그림 46" descr="007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124575" y="4752975"/>
            <a:ext cx="3019425" cy="2105025"/>
          </a:xfrm>
          <a:prstGeom prst="rect">
            <a:avLst/>
          </a:prstGeom>
        </p:spPr>
      </p:pic>
      <p:sp>
        <p:nvSpPr>
          <p:cNvPr id="45" name="AutoShape 12"/>
          <p:cNvSpPr>
            <a:spLocks noChangeArrowheads="1"/>
          </p:cNvSpPr>
          <p:nvPr userDrawn="1"/>
        </p:nvSpPr>
        <p:spPr bwMode="auto">
          <a:xfrm>
            <a:off x="179512" y="3717032"/>
            <a:ext cx="8839191" cy="2880320"/>
          </a:xfrm>
          <a:prstGeom prst="roundRect">
            <a:avLst>
              <a:gd name="adj" fmla="val 5801"/>
            </a:avLst>
          </a:prstGeom>
          <a:gradFill rotWithShape="1">
            <a:gsLst>
              <a:gs pos="0">
                <a:schemeClr val="bg1">
                  <a:gamma/>
                  <a:shade val="69804"/>
                  <a:invGamma/>
                  <a:alpha val="60001"/>
                </a:schemeClr>
              </a:gs>
              <a:gs pos="100000">
                <a:schemeClr val="bg1">
                  <a:alpha val="50000"/>
                </a:schemeClr>
              </a:gs>
            </a:gsLst>
            <a:lin ang="5400000" scaled="1"/>
          </a:gradFill>
          <a:ln w="3175" algn="ctr">
            <a:solidFill>
              <a:srgbClr val="96969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6" name="AutoShape 13"/>
          <p:cNvSpPr>
            <a:spLocks noChangeArrowheads="1"/>
          </p:cNvSpPr>
          <p:nvPr userDrawn="1"/>
        </p:nvSpPr>
        <p:spPr bwMode="auto">
          <a:xfrm>
            <a:off x="256725" y="3780291"/>
            <a:ext cx="8712000" cy="187247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bg1">
                  <a:alpha val="80000"/>
                </a:schemeClr>
              </a:gs>
              <a:gs pos="100000">
                <a:schemeClr val="bg1">
                  <a:gamma/>
                  <a:tint val="0"/>
                  <a:invGamma/>
                  <a:alpha val="0"/>
                </a:schemeClr>
              </a:gs>
            </a:gsLst>
            <a:lin ang="5400000" scaled="1"/>
          </a:gradFill>
          <a:ln w="12700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9" name="AutoShape 12"/>
          <p:cNvSpPr>
            <a:spLocks noChangeArrowheads="1"/>
          </p:cNvSpPr>
          <p:nvPr userDrawn="1"/>
        </p:nvSpPr>
        <p:spPr bwMode="auto">
          <a:xfrm>
            <a:off x="179512" y="764704"/>
            <a:ext cx="8839191" cy="2880320"/>
          </a:xfrm>
          <a:prstGeom prst="roundRect">
            <a:avLst>
              <a:gd name="adj" fmla="val 5490"/>
            </a:avLst>
          </a:prstGeom>
          <a:gradFill rotWithShape="1">
            <a:gsLst>
              <a:gs pos="0">
                <a:schemeClr val="bg1">
                  <a:gamma/>
                  <a:shade val="69804"/>
                  <a:invGamma/>
                  <a:alpha val="60001"/>
                </a:schemeClr>
              </a:gs>
              <a:gs pos="100000">
                <a:schemeClr val="bg1">
                  <a:alpha val="50000"/>
                </a:schemeClr>
              </a:gs>
            </a:gsLst>
            <a:lin ang="5400000" scaled="1"/>
          </a:gradFill>
          <a:ln w="3175" algn="ctr">
            <a:solidFill>
              <a:srgbClr val="96969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2" name="AutoShape 13"/>
          <p:cNvSpPr>
            <a:spLocks noChangeArrowheads="1"/>
          </p:cNvSpPr>
          <p:nvPr userDrawn="1"/>
        </p:nvSpPr>
        <p:spPr bwMode="auto">
          <a:xfrm>
            <a:off x="256725" y="827963"/>
            <a:ext cx="8712000" cy="187247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bg1">
                  <a:alpha val="80000"/>
                </a:schemeClr>
              </a:gs>
              <a:gs pos="100000">
                <a:schemeClr val="bg1">
                  <a:gamma/>
                  <a:tint val="0"/>
                  <a:invGamma/>
                  <a:alpha val="0"/>
                </a:schemeClr>
              </a:gs>
            </a:gsLst>
            <a:lin ang="5400000" scaled="1"/>
          </a:gradFill>
          <a:ln w="12700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04248" y="360000"/>
            <a:ext cx="2180405" cy="307777"/>
          </a:xfr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19050" prstMaterial="matte">
              <a:bevelT w="19050" h="4445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marL="0" algn="r" defTabSz="914400" rtl="0" eaLnBrk="1" latinLnBrk="1" hangingPunct="1">
              <a:defRPr kumimoji="0" lang="ko-KR" altLang="en-US" sz="1400" b="1" i="0" u="none" strike="noStrike" kern="1200" cap="none" spc="50" normalizeH="0" baseline="0" noProof="0" dirty="0">
                <a:ln w="11430"/>
                <a:gradFill>
                  <a:gsLst>
                    <a:gs pos="25000">
                      <a:srgbClr val="B04700"/>
                    </a:gs>
                    <a:gs pos="100000">
                      <a:srgbClr val="FF9933"/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30000"/>
                    </a:srgbClr>
                  </a:outerShdw>
                  <a:reflection blurRad="6350" stA="50000" endA="300" endPos="50000" dist="60007" dir="5400000" sy="-100000" algn="bl" rotWithShape="0"/>
                </a:effectLst>
                <a:uLnTx/>
                <a:uFillTx/>
                <a:latin typeface="Arial" pitchFamily="34" charset="0"/>
                <a:ea typeface="HY헤드라인M" pitchFamily="18" charset="-127"/>
                <a:cs typeface="+mn-cs"/>
              </a:defRPr>
            </a:lvl1pPr>
          </a:lstStyle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84348" y="75211"/>
            <a:ext cx="4184159" cy="492443"/>
          </a:xfrm>
          <a:noFill/>
        </p:spPr>
        <p:txBody>
          <a:bodyPr vert="horz" wrap="none" lIns="91440" tIns="45720" rIns="91440" bIns="45720" rtlCol="0">
            <a:spAutoFit/>
          </a:bodyPr>
          <a:lstStyle>
            <a:lvl1pPr marL="0" indent="0" algn="l" defTabSz="914400" rtl="0" eaLnBrk="1" latinLnBrk="1" hangingPunct="1">
              <a:buNone/>
              <a:defRPr lang="ko-KR" altLang="en-US" sz="2600" kern="1200" dirty="0">
                <a:solidFill>
                  <a:srgbClr val="003300"/>
                </a:solidFill>
                <a:latin typeface="HY헤드라인M" pitchFamily="18" charset="-127"/>
                <a:ea typeface="HY헤드라인M" pitchFamily="18" charset="-127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dirty="0" smtClean="0"/>
              <a:t>마스터 부제목 스타일 편집</a:t>
            </a:r>
            <a:endParaRPr lang="ko-KR" altLang="en-US" dirty="0"/>
          </a:p>
        </p:txBody>
      </p:sp>
      <p:grpSp>
        <p:nvGrpSpPr>
          <p:cNvPr id="29" name="그룹 28"/>
          <p:cNvGrpSpPr/>
          <p:nvPr userDrawn="1"/>
        </p:nvGrpSpPr>
        <p:grpSpPr>
          <a:xfrm>
            <a:off x="251520" y="793279"/>
            <a:ext cx="2104706" cy="2779737"/>
            <a:chOff x="251520" y="793279"/>
            <a:chExt cx="2104706" cy="2779737"/>
          </a:xfrm>
        </p:grpSpPr>
        <p:sp>
          <p:nvSpPr>
            <p:cNvPr id="15" name="AutoShape 36"/>
            <p:cNvSpPr>
              <a:spLocks noChangeArrowheads="1"/>
            </p:cNvSpPr>
            <p:nvPr userDrawn="1"/>
          </p:nvSpPr>
          <p:spPr bwMode="gray">
            <a:xfrm>
              <a:off x="251520" y="827746"/>
              <a:ext cx="2104706" cy="2745269"/>
            </a:xfrm>
            <a:prstGeom prst="roundRect">
              <a:avLst>
                <a:gd name="adj" fmla="val 3662"/>
              </a:avLst>
            </a:prstGeom>
            <a:gradFill rotWithShape="1">
              <a:gsLst>
                <a:gs pos="0">
                  <a:srgbClr val="B2B2B2"/>
                </a:gs>
                <a:gs pos="100000">
                  <a:srgbClr val="B2B2B2">
                    <a:gamma/>
                    <a:tint val="21176"/>
                    <a:invGamma/>
                  </a:srgbClr>
                </a:gs>
              </a:gsLst>
              <a:lin ang="5400000" scaled="1"/>
            </a:gradFill>
            <a:ln w="3175" algn="ctr">
              <a:solidFill>
                <a:srgbClr val="5F5F5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4" name="그룹 17"/>
            <p:cNvGrpSpPr/>
            <p:nvPr userDrawn="1"/>
          </p:nvGrpSpPr>
          <p:grpSpPr>
            <a:xfrm>
              <a:off x="271445" y="793279"/>
              <a:ext cx="2068308" cy="417513"/>
              <a:chOff x="271444" y="1196752"/>
              <a:chExt cx="2264407" cy="417513"/>
            </a:xfrm>
          </p:grpSpPr>
          <p:sp>
            <p:nvSpPr>
              <p:cNvPr id="17" name="AutoShape 47"/>
              <p:cNvSpPr>
                <a:spLocks noChangeArrowheads="1"/>
              </p:cNvSpPr>
              <p:nvPr/>
            </p:nvSpPr>
            <p:spPr bwMode="auto">
              <a:xfrm>
                <a:off x="271444" y="1244379"/>
                <a:ext cx="2264407" cy="250899"/>
              </a:xfrm>
              <a:prstGeom prst="roundRect">
                <a:avLst>
                  <a:gd name="adj" fmla="val 22472"/>
                </a:avLst>
              </a:prstGeom>
              <a:gradFill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21" name="AutoShape 42"/>
              <p:cNvSpPr>
                <a:spLocks noChangeArrowheads="1"/>
              </p:cNvSpPr>
              <p:nvPr userDrawn="1"/>
            </p:nvSpPr>
            <p:spPr bwMode="auto">
              <a:xfrm>
                <a:off x="351142" y="1196752"/>
                <a:ext cx="2104016" cy="417513"/>
              </a:xfrm>
              <a:custGeom>
                <a:avLst/>
                <a:gdLst>
                  <a:gd name="G0" fmla="+- 1483 0 0"/>
                  <a:gd name="G1" fmla="+- 21600 0 1483"/>
                  <a:gd name="G2" fmla="*/ 1483 1 2"/>
                  <a:gd name="G3" fmla="+- 21600 0 G2"/>
                  <a:gd name="G4" fmla="+/ 1483 21600 2"/>
                  <a:gd name="G5" fmla="+/ G1 0 2"/>
                  <a:gd name="G6" fmla="*/ 21600 21600 1483"/>
                  <a:gd name="G7" fmla="*/ G6 1 2"/>
                  <a:gd name="G8" fmla="+- 21600 0 G7"/>
                  <a:gd name="G9" fmla="*/ 21600 1 2"/>
                  <a:gd name="G10" fmla="+- 1483 0 G9"/>
                  <a:gd name="G11" fmla="?: G10 G8 0"/>
                  <a:gd name="G12" fmla="?: G10 G7 21600"/>
                  <a:gd name="T0" fmla="*/ 20858 w 21600"/>
                  <a:gd name="T1" fmla="*/ 10800 h 21600"/>
                  <a:gd name="T2" fmla="*/ 10800 w 21600"/>
                  <a:gd name="T3" fmla="*/ 21600 h 21600"/>
                  <a:gd name="T4" fmla="*/ 742 w 21600"/>
                  <a:gd name="T5" fmla="*/ 10800 h 21600"/>
                  <a:gd name="T6" fmla="*/ 10800 w 21600"/>
                  <a:gd name="T7" fmla="*/ 0 h 21600"/>
                  <a:gd name="T8" fmla="*/ 2542 w 21600"/>
                  <a:gd name="T9" fmla="*/ 2542 h 21600"/>
                  <a:gd name="T10" fmla="*/ 19058 w 21600"/>
                  <a:gd name="T11" fmla="*/ 19058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483" y="21600"/>
                    </a:lnTo>
                    <a:lnTo>
                      <a:pt x="20117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6600">
                      <a:gamma/>
                      <a:shade val="46275"/>
                      <a:invGamma/>
                    </a:srgbClr>
                  </a:gs>
                  <a:gs pos="100000">
                    <a:srgbClr val="006600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algn="l" defTabSz="914400" rtl="0" eaLnBrk="1" latinLnBrk="1" hangingPunct="1">
                  <a:lnSpc>
                    <a:spcPct val="100000"/>
                  </a:lnSpc>
                </a:pPr>
                <a:endParaRPr lang="en-US" altLang="ko-KR" sz="1800" kern="1200" dirty="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2" name="AutoShape 43"/>
              <p:cNvSpPr>
                <a:spLocks noChangeArrowheads="1"/>
              </p:cNvSpPr>
              <p:nvPr/>
            </p:nvSpPr>
            <p:spPr bwMode="auto">
              <a:xfrm>
                <a:off x="376047" y="1212627"/>
                <a:ext cx="2054205" cy="93663"/>
              </a:xfrm>
              <a:custGeom>
                <a:avLst/>
                <a:gdLst>
                  <a:gd name="G0" fmla="+- 272 0 0"/>
                  <a:gd name="G1" fmla="+- 21600 0 272"/>
                  <a:gd name="G2" fmla="*/ 272 1 2"/>
                  <a:gd name="G3" fmla="+- 21600 0 G2"/>
                  <a:gd name="G4" fmla="+/ 272 21600 2"/>
                  <a:gd name="G5" fmla="+/ G1 0 2"/>
                  <a:gd name="G6" fmla="*/ 21600 21600 272"/>
                  <a:gd name="G7" fmla="*/ G6 1 2"/>
                  <a:gd name="G8" fmla="+- 21600 0 G7"/>
                  <a:gd name="G9" fmla="*/ 21600 1 2"/>
                  <a:gd name="G10" fmla="+- 272 0 G9"/>
                  <a:gd name="G11" fmla="?: G10 G8 0"/>
                  <a:gd name="G12" fmla="?: G10 G7 21600"/>
                  <a:gd name="T0" fmla="*/ 21464 w 21600"/>
                  <a:gd name="T1" fmla="*/ 10800 h 21600"/>
                  <a:gd name="T2" fmla="*/ 10800 w 21600"/>
                  <a:gd name="T3" fmla="*/ 21600 h 21600"/>
                  <a:gd name="T4" fmla="*/ 136 w 21600"/>
                  <a:gd name="T5" fmla="*/ 10800 h 21600"/>
                  <a:gd name="T6" fmla="*/ 10800 w 21600"/>
                  <a:gd name="T7" fmla="*/ 0 h 21600"/>
                  <a:gd name="T8" fmla="*/ 1936 w 21600"/>
                  <a:gd name="T9" fmla="*/ 1936 h 21600"/>
                  <a:gd name="T10" fmla="*/ 19664 w 21600"/>
                  <a:gd name="T11" fmla="*/ 19664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272" y="21600"/>
                    </a:lnTo>
                    <a:lnTo>
                      <a:pt x="21328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 w="12700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pic>
          <p:nvPicPr>
            <p:cNvPr id="19" name="Picture 84" descr="002"/>
            <p:cNvPicPr>
              <a:picLocks noChangeAspect="1" noChangeArrowheads="1"/>
            </p:cNvPicPr>
            <p:nvPr userDrawn="1"/>
          </p:nvPicPr>
          <p:blipFill>
            <a:blip r:embed="rId4" cstate="print">
              <a:lum bright="-36000"/>
            </a:blip>
            <a:srcRect/>
            <a:stretch>
              <a:fillRect/>
            </a:stretch>
          </p:blipFill>
          <p:spPr bwMode="auto">
            <a:xfrm>
              <a:off x="1707152" y="3058666"/>
              <a:ext cx="641565" cy="514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88" descr="002"/>
            <p:cNvPicPr>
              <a:picLocks noChangeAspect="1" noChangeArrowheads="1"/>
            </p:cNvPicPr>
            <p:nvPr/>
          </p:nvPicPr>
          <p:blipFill>
            <a:blip r:embed="rId4" cstate="print">
              <a:lum bright="-36000"/>
            </a:blip>
            <a:srcRect/>
            <a:stretch>
              <a:fillRect/>
            </a:stretch>
          </p:blipFill>
          <p:spPr bwMode="auto">
            <a:xfrm flipH="1">
              <a:off x="269453" y="3058666"/>
              <a:ext cx="641565" cy="514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7" name="그룹 36"/>
          <p:cNvGrpSpPr/>
          <p:nvPr userDrawn="1"/>
        </p:nvGrpSpPr>
        <p:grpSpPr>
          <a:xfrm>
            <a:off x="251520" y="3736642"/>
            <a:ext cx="2104706" cy="2779737"/>
            <a:chOff x="251520" y="793279"/>
            <a:chExt cx="2104706" cy="2779737"/>
          </a:xfrm>
        </p:grpSpPr>
        <p:sp>
          <p:nvSpPr>
            <p:cNvPr id="38" name="AutoShape 36"/>
            <p:cNvSpPr>
              <a:spLocks noChangeArrowheads="1"/>
            </p:cNvSpPr>
            <p:nvPr userDrawn="1"/>
          </p:nvSpPr>
          <p:spPr bwMode="gray">
            <a:xfrm>
              <a:off x="251520" y="827746"/>
              <a:ext cx="2104706" cy="2745269"/>
            </a:xfrm>
            <a:prstGeom prst="roundRect">
              <a:avLst>
                <a:gd name="adj" fmla="val 3662"/>
              </a:avLst>
            </a:prstGeom>
            <a:gradFill rotWithShape="1">
              <a:gsLst>
                <a:gs pos="0">
                  <a:srgbClr val="B2B2B2"/>
                </a:gs>
                <a:gs pos="100000">
                  <a:srgbClr val="B2B2B2">
                    <a:gamma/>
                    <a:tint val="21176"/>
                    <a:invGamma/>
                  </a:srgbClr>
                </a:gs>
              </a:gsLst>
              <a:lin ang="5400000" scaled="1"/>
            </a:gradFill>
            <a:ln w="3175" algn="ctr">
              <a:solidFill>
                <a:srgbClr val="5F5F5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39" name="그룹 17"/>
            <p:cNvGrpSpPr/>
            <p:nvPr userDrawn="1"/>
          </p:nvGrpSpPr>
          <p:grpSpPr>
            <a:xfrm>
              <a:off x="271445" y="793279"/>
              <a:ext cx="2068308" cy="417513"/>
              <a:chOff x="271444" y="1196752"/>
              <a:chExt cx="2264407" cy="417513"/>
            </a:xfrm>
          </p:grpSpPr>
          <p:sp>
            <p:nvSpPr>
              <p:cNvPr id="42" name="AutoShape 47"/>
              <p:cNvSpPr>
                <a:spLocks noChangeArrowheads="1"/>
              </p:cNvSpPr>
              <p:nvPr/>
            </p:nvSpPr>
            <p:spPr bwMode="auto">
              <a:xfrm>
                <a:off x="271444" y="1244379"/>
                <a:ext cx="2264407" cy="250899"/>
              </a:xfrm>
              <a:prstGeom prst="roundRect">
                <a:avLst>
                  <a:gd name="adj" fmla="val 22472"/>
                </a:avLst>
              </a:prstGeom>
              <a:gradFill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43" name="AutoShape 42"/>
              <p:cNvSpPr>
                <a:spLocks noChangeArrowheads="1"/>
              </p:cNvSpPr>
              <p:nvPr userDrawn="1"/>
            </p:nvSpPr>
            <p:spPr bwMode="auto">
              <a:xfrm>
                <a:off x="351142" y="1196752"/>
                <a:ext cx="2104016" cy="417513"/>
              </a:xfrm>
              <a:custGeom>
                <a:avLst/>
                <a:gdLst>
                  <a:gd name="G0" fmla="+- 1483 0 0"/>
                  <a:gd name="G1" fmla="+- 21600 0 1483"/>
                  <a:gd name="G2" fmla="*/ 1483 1 2"/>
                  <a:gd name="G3" fmla="+- 21600 0 G2"/>
                  <a:gd name="G4" fmla="+/ 1483 21600 2"/>
                  <a:gd name="G5" fmla="+/ G1 0 2"/>
                  <a:gd name="G6" fmla="*/ 21600 21600 1483"/>
                  <a:gd name="G7" fmla="*/ G6 1 2"/>
                  <a:gd name="G8" fmla="+- 21600 0 G7"/>
                  <a:gd name="G9" fmla="*/ 21600 1 2"/>
                  <a:gd name="G10" fmla="+- 1483 0 G9"/>
                  <a:gd name="G11" fmla="?: G10 G8 0"/>
                  <a:gd name="G12" fmla="?: G10 G7 21600"/>
                  <a:gd name="T0" fmla="*/ 20858 w 21600"/>
                  <a:gd name="T1" fmla="*/ 10800 h 21600"/>
                  <a:gd name="T2" fmla="*/ 10800 w 21600"/>
                  <a:gd name="T3" fmla="*/ 21600 h 21600"/>
                  <a:gd name="T4" fmla="*/ 742 w 21600"/>
                  <a:gd name="T5" fmla="*/ 10800 h 21600"/>
                  <a:gd name="T6" fmla="*/ 10800 w 21600"/>
                  <a:gd name="T7" fmla="*/ 0 h 21600"/>
                  <a:gd name="T8" fmla="*/ 2542 w 21600"/>
                  <a:gd name="T9" fmla="*/ 2542 h 21600"/>
                  <a:gd name="T10" fmla="*/ 19058 w 21600"/>
                  <a:gd name="T11" fmla="*/ 19058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483" y="21600"/>
                    </a:lnTo>
                    <a:lnTo>
                      <a:pt x="20117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6600">
                      <a:gamma/>
                      <a:shade val="46275"/>
                      <a:invGamma/>
                    </a:srgbClr>
                  </a:gs>
                  <a:gs pos="100000">
                    <a:srgbClr val="006600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algn="l" defTabSz="914400" rtl="0" eaLnBrk="1" latinLnBrk="1" hangingPunct="1">
                  <a:lnSpc>
                    <a:spcPct val="100000"/>
                  </a:lnSpc>
                </a:pPr>
                <a:endParaRPr lang="en-US" altLang="ko-KR" sz="1800" kern="1200" dirty="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44" name="AutoShape 43"/>
              <p:cNvSpPr>
                <a:spLocks noChangeArrowheads="1"/>
              </p:cNvSpPr>
              <p:nvPr/>
            </p:nvSpPr>
            <p:spPr bwMode="auto">
              <a:xfrm>
                <a:off x="376047" y="1212627"/>
                <a:ext cx="2054205" cy="93663"/>
              </a:xfrm>
              <a:custGeom>
                <a:avLst/>
                <a:gdLst>
                  <a:gd name="G0" fmla="+- 272 0 0"/>
                  <a:gd name="G1" fmla="+- 21600 0 272"/>
                  <a:gd name="G2" fmla="*/ 272 1 2"/>
                  <a:gd name="G3" fmla="+- 21600 0 G2"/>
                  <a:gd name="G4" fmla="+/ 272 21600 2"/>
                  <a:gd name="G5" fmla="+/ G1 0 2"/>
                  <a:gd name="G6" fmla="*/ 21600 21600 272"/>
                  <a:gd name="G7" fmla="*/ G6 1 2"/>
                  <a:gd name="G8" fmla="+- 21600 0 G7"/>
                  <a:gd name="G9" fmla="*/ 21600 1 2"/>
                  <a:gd name="G10" fmla="+- 272 0 G9"/>
                  <a:gd name="G11" fmla="?: G10 G8 0"/>
                  <a:gd name="G12" fmla="?: G10 G7 21600"/>
                  <a:gd name="T0" fmla="*/ 21464 w 21600"/>
                  <a:gd name="T1" fmla="*/ 10800 h 21600"/>
                  <a:gd name="T2" fmla="*/ 10800 w 21600"/>
                  <a:gd name="T3" fmla="*/ 21600 h 21600"/>
                  <a:gd name="T4" fmla="*/ 136 w 21600"/>
                  <a:gd name="T5" fmla="*/ 10800 h 21600"/>
                  <a:gd name="T6" fmla="*/ 10800 w 21600"/>
                  <a:gd name="T7" fmla="*/ 0 h 21600"/>
                  <a:gd name="T8" fmla="*/ 1936 w 21600"/>
                  <a:gd name="T9" fmla="*/ 1936 h 21600"/>
                  <a:gd name="T10" fmla="*/ 19664 w 21600"/>
                  <a:gd name="T11" fmla="*/ 19664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272" y="21600"/>
                    </a:lnTo>
                    <a:lnTo>
                      <a:pt x="21328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 w="12700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pic>
          <p:nvPicPr>
            <p:cNvPr id="40" name="Picture 84" descr="002"/>
            <p:cNvPicPr>
              <a:picLocks noChangeAspect="1" noChangeArrowheads="1"/>
            </p:cNvPicPr>
            <p:nvPr userDrawn="1"/>
          </p:nvPicPr>
          <p:blipFill>
            <a:blip r:embed="rId4" cstate="print">
              <a:lum bright="-36000"/>
            </a:blip>
            <a:srcRect/>
            <a:stretch>
              <a:fillRect/>
            </a:stretch>
          </p:blipFill>
          <p:spPr bwMode="auto">
            <a:xfrm>
              <a:off x="1707152" y="3058666"/>
              <a:ext cx="641565" cy="514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" name="Picture 88" descr="002"/>
            <p:cNvPicPr>
              <a:picLocks noChangeAspect="1" noChangeArrowheads="1"/>
            </p:cNvPicPr>
            <p:nvPr/>
          </p:nvPicPr>
          <p:blipFill>
            <a:blip r:embed="rId4" cstate="print">
              <a:lum bright="-36000"/>
            </a:blip>
            <a:srcRect/>
            <a:stretch>
              <a:fillRect/>
            </a:stretch>
          </p:blipFill>
          <p:spPr bwMode="auto">
            <a:xfrm flipH="1">
              <a:off x="269453" y="3058666"/>
              <a:ext cx="641565" cy="514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4" name="슬라이드 번호 개체 틀 10"/>
          <p:cNvSpPr>
            <a:spLocks noGrp="1"/>
          </p:cNvSpPr>
          <p:nvPr>
            <p:ph type="sldNum" sz="quarter" idx="11"/>
          </p:nvPr>
        </p:nvSpPr>
        <p:spPr>
          <a:xfrm>
            <a:off x="4211960" y="6520259"/>
            <a:ext cx="576064" cy="365125"/>
          </a:xfrm>
        </p:spPr>
        <p:txBody>
          <a:bodyPr vert="horz" lIns="91440" tIns="45720" rIns="91440" bIns="45720" rtlCol="0" anchor="ctr"/>
          <a:lstStyle>
            <a:lvl1pPr algn="r">
              <a:defRPr kumimoji="0" lang="en-US" altLang="ko-KR" sz="11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  <a:cs typeface="+mn-cs"/>
              </a:defRPr>
            </a:lvl1pPr>
          </a:lstStyle>
          <a:p>
            <a:pPr algn="ctr"/>
            <a:fld id="{F3BCD472-FF38-4A62-8027-EF430E349740}" type="slidenum">
              <a:rPr lang="en-US" altLang="ko-KR" smtClean="0"/>
              <a:pPr algn="ctr"/>
              <a:t>‹#›</a:t>
            </a:fld>
            <a:endParaRPr lang="ko-KR" altLang="en-US" dirty="0"/>
          </a:p>
        </p:txBody>
      </p:sp>
      <p:cxnSp>
        <p:nvCxnSpPr>
          <p:cNvPr id="35" name="직선 연결선 34"/>
          <p:cNvCxnSpPr/>
          <p:nvPr userDrawn="1"/>
        </p:nvCxnSpPr>
        <p:spPr>
          <a:xfrm rot="10800000" flipV="1">
            <a:off x="142845" y="6707992"/>
            <a:ext cx="4100573" cy="7155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직선 연결선 35"/>
          <p:cNvCxnSpPr/>
          <p:nvPr userDrawn="1"/>
        </p:nvCxnSpPr>
        <p:spPr>
          <a:xfrm rot="10800000">
            <a:off x="4814890" y="6707994"/>
            <a:ext cx="4043391" cy="7155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텍스트 개체 틀 23"/>
          <p:cNvSpPr>
            <a:spLocks noGrp="1"/>
          </p:cNvSpPr>
          <p:nvPr>
            <p:ph type="body" sz="quarter" idx="12"/>
          </p:nvPr>
        </p:nvSpPr>
        <p:spPr>
          <a:xfrm>
            <a:off x="250825" y="1244600"/>
            <a:ext cx="2089150" cy="498598"/>
          </a:xfr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47625" indent="-228600" algn="l" defTabSz="914400" rtl="0" eaLnBrk="1" latinLnBrk="1" hangingPunct="1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None/>
              <a:defRPr lang="ko-KR" altLang="en-US" sz="1200" b="1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  <a:lvl2pPr marL="47625" indent="-228600" algn="l" defTabSz="914400" rtl="0" eaLnBrk="1" latinLnBrk="1" hangingPunct="1">
              <a:lnSpc>
                <a:spcPct val="110000"/>
              </a:lnSpc>
              <a:buNone/>
              <a:defRPr lang="ko-KR" altLang="en-US" sz="1200" b="1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2pPr>
            <a:lvl3pPr marL="47625" indent="-228600" algn="l" defTabSz="914400" rtl="0" eaLnBrk="1" latinLnBrk="1" hangingPunct="1">
              <a:lnSpc>
                <a:spcPct val="110000"/>
              </a:lnSpc>
              <a:buNone/>
              <a:defRPr lang="ko-KR" altLang="en-US" sz="1200" b="1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3pPr>
            <a:lvl4pPr marL="47625" indent="-228600" algn="l" defTabSz="914400" rtl="0" eaLnBrk="1" latinLnBrk="1" hangingPunct="1">
              <a:lnSpc>
                <a:spcPct val="110000"/>
              </a:lnSpc>
              <a:buNone/>
              <a:defRPr lang="ko-KR" altLang="en-US" sz="1200" b="1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4pPr>
            <a:lvl5pPr marL="47625" indent="-228600" algn="l" defTabSz="914400" rtl="0" eaLnBrk="1" latinLnBrk="1" hangingPunct="1">
              <a:lnSpc>
                <a:spcPct val="110000"/>
              </a:lnSpc>
              <a:buNone/>
              <a:defRPr lang="ko-KR" altLang="en-US" sz="1200" b="1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  <a:endParaRPr lang="ko-KR" altLang="en-US" dirty="0"/>
          </a:p>
        </p:txBody>
      </p:sp>
      <p:sp>
        <p:nvSpPr>
          <p:cNvPr id="31" name="텍스트 개체 틀 23"/>
          <p:cNvSpPr>
            <a:spLocks noGrp="1"/>
          </p:cNvSpPr>
          <p:nvPr>
            <p:ph type="body" sz="quarter" idx="13"/>
          </p:nvPr>
        </p:nvSpPr>
        <p:spPr>
          <a:xfrm>
            <a:off x="250825" y="4196705"/>
            <a:ext cx="2089150" cy="498598"/>
          </a:xfr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47625" indent="-228600" algn="l" defTabSz="914400" rtl="0" eaLnBrk="1" latinLnBrk="1" hangingPunct="1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None/>
              <a:defRPr lang="ko-KR" altLang="en-US" sz="1200" b="1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  <a:lvl2pPr marL="47625" indent="-228600" algn="l" defTabSz="914400" rtl="0" eaLnBrk="1" latinLnBrk="1" hangingPunct="1">
              <a:lnSpc>
                <a:spcPct val="110000"/>
              </a:lnSpc>
              <a:buNone/>
              <a:defRPr lang="ko-KR" altLang="en-US" sz="1200" b="1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2pPr>
            <a:lvl3pPr marL="47625" indent="-228600" algn="l" defTabSz="914400" rtl="0" eaLnBrk="1" latinLnBrk="1" hangingPunct="1">
              <a:lnSpc>
                <a:spcPct val="110000"/>
              </a:lnSpc>
              <a:buNone/>
              <a:defRPr lang="ko-KR" altLang="en-US" sz="1200" b="1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3pPr>
            <a:lvl4pPr marL="47625" indent="-228600" algn="l" defTabSz="914400" rtl="0" eaLnBrk="1" latinLnBrk="1" hangingPunct="1">
              <a:lnSpc>
                <a:spcPct val="110000"/>
              </a:lnSpc>
              <a:buNone/>
              <a:defRPr lang="ko-KR" altLang="en-US" sz="1200" b="1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4pPr>
            <a:lvl5pPr marL="47625" indent="-228600" algn="l" defTabSz="914400" rtl="0" eaLnBrk="1" latinLnBrk="1" hangingPunct="1">
              <a:lnSpc>
                <a:spcPct val="110000"/>
              </a:lnSpc>
              <a:buNone/>
              <a:defRPr lang="ko-KR" altLang="en-US" sz="1200" b="1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  <a:endParaRPr lang="ko-KR" altLang="en-US" dirty="0"/>
          </a:p>
        </p:txBody>
      </p:sp>
      <p:sp>
        <p:nvSpPr>
          <p:cNvPr id="48" name="Rectangle 4"/>
          <p:cNvSpPr>
            <a:spLocks noChangeArrowheads="1"/>
          </p:cNvSpPr>
          <p:nvPr userDrawn="1"/>
        </p:nvSpPr>
        <p:spPr bwMode="auto">
          <a:xfrm>
            <a:off x="4932040" y="76200"/>
            <a:ext cx="223811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7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latin typeface="Arial" pitchFamily="34" charset="0"/>
                <a:ea typeface="굴림" pitchFamily="50" charset="-127"/>
              </a:rPr>
              <a:t>Leading the way into a </a:t>
            </a:r>
            <a:r>
              <a:rPr kumimoji="1" lang="en-US" altLang="ko-KR" sz="7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" pitchFamily="34" charset="0"/>
                <a:ea typeface="굴림" pitchFamily="50" charset="-127"/>
              </a:rPr>
              <a:t>Green Future</a:t>
            </a:r>
          </a:p>
          <a:p>
            <a:pPr marL="0" marR="0" lvl="0" indent="0" algn="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7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latin typeface="Arial" pitchFamily="34" charset="0"/>
                <a:ea typeface="굴림" pitchFamily="50" charset="-127"/>
              </a:rPr>
              <a:t>through National Energy Technology Innovation</a:t>
            </a:r>
            <a:endParaRPr kumimoji="1" lang="ko-KR" altLang="ko-KR" sz="700" b="0" i="0" u="none" strike="noStrike" cap="none" normalizeH="0" baseline="0" dirty="0" smtClean="0">
              <a:ln>
                <a:noFill/>
              </a:ln>
              <a:solidFill>
                <a:schemeClr val="bg1">
                  <a:lumMod val="85000"/>
                </a:schemeClr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49" name="그림 48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8703" y="136194"/>
            <a:ext cx="1800000" cy="18778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5_본문 스타일2-2"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그림 18" descr="007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124575" y="4752975"/>
            <a:ext cx="3019425" cy="2105025"/>
          </a:xfrm>
          <a:prstGeom prst="rect">
            <a:avLst/>
          </a:prstGeom>
        </p:spPr>
      </p:pic>
      <p:sp>
        <p:nvSpPr>
          <p:cNvPr id="45" name="AutoShape 12"/>
          <p:cNvSpPr>
            <a:spLocks noChangeArrowheads="1"/>
          </p:cNvSpPr>
          <p:nvPr userDrawn="1"/>
        </p:nvSpPr>
        <p:spPr bwMode="auto">
          <a:xfrm>
            <a:off x="179512" y="3717032"/>
            <a:ext cx="8839191" cy="2880320"/>
          </a:xfrm>
          <a:prstGeom prst="roundRect">
            <a:avLst>
              <a:gd name="adj" fmla="val 5801"/>
            </a:avLst>
          </a:prstGeom>
          <a:gradFill rotWithShape="1">
            <a:gsLst>
              <a:gs pos="0">
                <a:schemeClr val="bg1">
                  <a:gamma/>
                  <a:shade val="69804"/>
                  <a:invGamma/>
                  <a:alpha val="60001"/>
                </a:schemeClr>
              </a:gs>
              <a:gs pos="100000">
                <a:schemeClr val="bg1">
                  <a:alpha val="50000"/>
                </a:schemeClr>
              </a:gs>
            </a:gsLst>
            <a:lin ang="5400000" scaled="1"/>
          </a:gradFill>
          <a:ln w="3175" algn="ctr">
            <a:solidFill>
              <a:srgbClr val="96969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6" name="AutoShape 13"/>
          <p:cNvSpPr>
            <a:spLocks noChangeArrowheads="1"/>
          </p:cNvSpPr>
          <p:nvPr userDrawn="1"/>
        </p:nvSpPr>
        <p:spPr bwMode="auto">
          <a:xfrm>
            <a:off x="256725" y="3780291"/>
            <a:ext cx="8712000" cy="187247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bg1">
                  <a:alpha val="80000"/>
                </a:schemeClr>
              </a:gs>
              <a:gs pos="100000">
                <a:schemeClr val="bg1">
                  <a:gamma/>
                  <a:tint val="0"/>
                  <a:invGamma/>
                  <a:alpha val="0"/>
                </a:schemeClr>
              </a:gs>
            </a:gsLst>
            <a:lin ang="5400000" scaled="1"/>
          </a:gradFill>
          <a:ln w="12700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9" name="AutoShape 12"/>
          <p:cNvSpPr>
            <a:spLocks noChangeArrowheads="1"/>
          </p:cNvSpPr>
          <p:nvPr userDrawn="1"/>
        </p:nvSpPr>
        <p:spPr bwMode="auto">
          <a:xfrm>
            <a:off x="179512" y="764704"/>
            <a:ext cx="8839191" cy="2880320"/>
          </a:xfrm>
          <a:prstGeom prst="roundRect">
            <a:avLst>
              <a:gd name="adj" fmla="val 5490"/>
            </a:avLst>
          </a:prstGeom>
          <a:gradFill rotWithShape="1">
            <a:gsLst>
              <a:gs pos="0">
                <a:schemeClr val="bg1">
                  <a:gamma/>
                  <a:shade val="69804"/>
                  <a:invGamma/>
                  <a:alpha val="60001"/>
                </a:schemeClr>
              </a:gs>
              <a:gs pos="100000">
                <a:schemeClr val="bg1">
                  <a:alpha val="50000"/>
                </a:schemeClr>
              </a:gs>
            </a:gsLst>
            <a:lin ang="5400000" scaled="1"/>
          </a:gradFill>
          <a:ln w="3175" algn="ctr">
            <a:solidFill>
              <a:srgbClr val="96969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2" name="AutoShape 13"/>
          <p:cNvSpPr>
            <a:spLocks noChangeArrowheads="1"/>
          </p:cNvSpPr>
          <p:nvPr userDrawn="1"/>
        </p:nvSpPr>
        <p:spPr bwMode="auto">
          <a:xfrm>
            <a:off x="256725" y="827963"/>
            <a:ext cx="8712000" cy="187247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bg1">
                  <a:alpha val="80000"/>
                </a:schemeClr>
              </a:gs>
              <a:gs pos="100000">
                <a:schemeClr val="bg1">
                  <a:gamma/>
                  <a:tint val="0"/>
                  <a:invGamma/>
                  <a:alpha val="0"/>
                </a:schemeClr>
              </a:gs>
            </a:gsLst>
            <a:lin ang="5400000" scaled="1"/>
          </a:gradFill>
          <a:ln w="12700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04248" y="360000"/>
            <a:ext cx="2180405" cy="307777"/>
          </a:xfr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19050" prstMaterial="matte">
              <a:bevelT w="19050" h="4445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marL="0" algn="r" defTabSz="914400" rtl="0" eaLnBrk="1" latinLnBrk="1" hangingPunct="1">
              <a:defRPr kumimoji="0" lang="ko-KR" altLang="en-US" sz="1400" b="1" i="0" u="none" strike="noStrike" kern="1200" cap="none" spc="50" normalizeH="0" baseline="0" noProof="0" dirty="0">
                <a:ln w="11430"/>
                <a:gradFill>
                  <a:gsLst>
                    <a:gs pos="25000">
                      <a:srgbClr val="B04700"/>
                    </a:gs>
                    <a:gs pos="100000">
                      <a:srgbClr val="FF9933"/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30000"/>
                    </a:srgbClr>
                  </a:outerShdw>
                  <a:reflection blurRad="6350" stA="50000" endA="300" endPos="50000" dist="60007" dir="5400000" sy="-100000" algn="bl" rotWithShape="0"/>
                </a:effectLst>
                <a:uLnTx/>
                <a:uFillTx/>
                <a:latin typeface="Arial" pitchFamily="34" charset="0"/>
                <a:ea typeface="HY헤드라인M" pitchFamily="18" charset="-127"/>
                <a:cs typeface="+mn-cs"/>
              </a:defRPr>
            </a:lvl1pPr>
          </a:lstStyle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84348" y="75211"/>
            <a:ext cx="4184159" cy="492443"/>
          </a:xfrm>
          <a:noFill/>
        </p:spPr>
        <p:txBody>
          <a:bodyPr vert="horz" wrap="none" lIns="91440" tIns="45720" rIns="91440" bIns="45720" rtlCol="0">
            <a:spAutoFit/>
          </a:bodyPr>
          <a:lstStyle>
            <a:lvl1pPr marL="0" indent="0" algn="l" defTabSz="914400" rtl="0" eaLnBrk="1" latinLnBrk="1" hangingPunct="1">
              <a:buNone/>
              <a:defRPr lang="ko-KR" altLang="en-US" sz="2600" kern="1200" dirty="0">
                <a:solidFill>
                  <a:srgbClr val="003300"/>
                </a:solidFill>
                <a:latin typeface="HY헤드라인M" pitchFamily="18" charset="-127"/>
                <a:ea typeface="HY헤드라인M" pitchFamily="18" charset="-127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dirty="0" smtClean="0"/>
              <a:t>마스터 부제목 스타일 편집</a:t>
            </a:r>
            <a:endParaRPr lang="ko-KR" altLang="en-US" dirty="0"/>
          </a:p>
        </p:txBody>
      </p:sp>
      <p:sp>
        <p:nvSpPr>
          <p:cNvPr id="21" name="AutoShape 42"/>
          <p:cNvSpPr>
            <a:spLocks noChangeArrowheads="1"/>
          </p:cNvSpPr>
          <p:nvPr userDrawn="1"/>
        </p:nvSpPr>
        <p:spPr bwMode="auto">
          <a:xfrm>
            <a:off x="344241" y="793279"/>
            <a:ext cx="1921807" cy="417513"/>
          </a:xfrm>
          <a:custGeom>
            <a:avLst/>
            <a:gdLst>
              <a:gd name="G0" fmla="+- 1483 0 0"/>
              <a:gd name="G1" fmla="+- 21600 0 1483"/>
              <a:gd name="G2" fmla="*/ 1483 1 2"/>
              <a:gd name="G3" fmla="+- 21600 0 G2"/>
              <a:gd name="G4" fmla="+/ 1483 21600 2"/>
              <a:gd name="G5" fmla="+/ G1 0 2"/>
              <a:gd name="G6" fmla="*/ 21600 21600 1483"/>
              <a:gd name="G7" fmla="*/ G6 1 2"/>
              <a:gd name="G8" fmla="+- 21600 0 G7"/>
              <a:gd name="G9" fmla="*/ 21600 1 2"/>
              <a:gd name="G10" fmla="+- 1483 0 G9"/>
              <a:gd name="G11" fmla="?: G10 G8 0"/>
              <a:gd name="G12" fmla="?: G10 G7 21600"/>
              <a:gd name="T0" fmla="*/ 20858 w 21600"/>
              <a:gd name="T1" fmla="*/ 10800 h 21600"/>
              <a:gd name="T2" fmla="*/ 10800 w 21600"/>
              <a:gd name="T3" fmla="*/ 21600 h 21600"/>
              <a:gd name="T4" fmla="*/ 742 w 21600"/>
              <a:gd name="T5" fmla="*/ 10800 h 21600"/>
              <a:gd name="T6" fmla="*/ 10800 w 21600"/>
              <a:gd name="T7" fmla="*/ 0 h 21600"/>
              <a:gd name="T8" fmla="*/ 2542 w 21600"/>
              <a:gd name="T9" fmla="*/ 2542 h 21600"/>
              <a:gd name="T10" fmla="*/ 19058 w 21600"/>
              <a:gd name="T11" fmla="*/ 19058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1483" y="21600"/>
                </a:lnTo>
                <a:lnTo>
                  <a:pt x="20117" y="21600"/>
                </a:lnTo>
                <a:lnTo>
                  <a:pt x="21600" y="0"/>
                </a:lnTo>
                <a:close/>
              </a:path>
            </a:pathLst>
          </a:custGeom>
          <a:gradFill rotWithShape="1">
            <a:gsLst>
              <a:gs pos="0">
                <a:srgbClr val="006600">
                  <a:gamma/>
                  <a:shade val="46275"/>
                  <a:invGamma/>
                </a:srgbClr>
              </a:gs>
              <a:gs pos="100000">
                <a:srgbClr val="006600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marL="0" algn="l" defTabSz="914400" rtl="0" eaLnBrk="1" latinLnBrk="1" hangingPunct="1">
              <a:lnSpc>
                <a:spcPct val="100000"/>
              </a:lnSpc>
            </a:pPr>
            <a:endParaRPr lang="en-US" altLang="ko-KR" sz="18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2" name="AutoShape 43"/>
          <p:cNvSpPr>
            <a:spLocks noChangeArrowheads="1"/>
          </p:cNvSpPr>
          <p:nvPr/>
        </p:nvSpPr>
        <p:spPr bwMode="auto">
          <a:xfrm>
            <a:off x="366989" y="809154"/>
            <a:ext cx="1876310" cy="93663"/>
          </a:xfrm>
          <a:custGeom>
            <a:avLst/>
            <a:gdLst>
              <a:gd name="G0" fmla="+- 272 0 0"/>
              <a:gd name="G1" fmla="+- 21600 0 272"/>
              <a:gd name="G2" fmla="*/ 272 1 2"/>
              <a:gd name="G3" fmla="+- 21600 0 G2"/>
              <a:gd name="G4" fmla="+/ 272 21600 2"/>
              <a:gd name="G5" fmla="+/ G1 0 2"/>
              <a:gd name="G6" fmla="*/ 21600 21600 272"/>
              <a:gd name="G7" fmla="*/ G6 1 2"/>
              <a:gd name="G8" fmla="+- 21600 0 G7"/>
              <a:gd name="G9" fmla="*/ 21600 1 2"/>
              <a:gd name="G10" fmla="+- 272 0 G9"/>
              <a:gd name="G11" fmla="?: G10 G8 0"/>
              <a:gd name="G12" fmla="?: G10 G7 21600"/>
              <a:gd name="T0" fmla="*/ 21464 w 21600"/>
              <a:gd name="T1" fmla="*/ 10800 h 21600"/>
              <a:gd name="T2" fmla="*/ 10800 w 21600"/>
              <a:gd name="T3" fmla="*/ 21600 h 21600"/>
              <a:gd name="T4" fmla="*/ 136 w 21600"/>
              <a:gd name="T5" fmla="*/ 10800 h 21600"/>
              <a:gd name="T6" fmla="*/ 10800 w 21600"/>
              <a:gd name="T7" fmla="*/ 0 h 21600"/>
              <a:gd name="T8" fmla="*/ 1936 w 21600"/>
              <a:gd name="T9" fmla="*/ 1936 h 21600"/>
              <a:gd name="T10" fmla="*/ 19664 w 21600"/>
              <a:gd name="T11" fmla="*/ 1966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272" y="21600"/>
                </a:lnTo>
                <a:lnTo>
                  <a:pt x="21328" y="21600"/>
                </a:lnTo>
                <a:lnTo>
                  <a:pt x="21600" y="0"/>
                </a:lnTo>
                <a:close/>
              </a:path>
            </a:pathLst>
          </a:custGeom>
          <a:gradFill rotWithShape="1">
            <a:gsLst>
              <a:gs pos="0">
                <a:srgbClr val="FFFFFF">
                  <a:alpha val="80000"/>
                </a:srgbClr>
              </a:gs>
              <a:gs pos="100000">
                <a:srgbClr val="FFFFFF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3" name="AutoShape 42"/>
          <p:cNvSpPr>
            <a:spLocks noChangeArrowheads="1"/>
          </p:cNvSpPr>
          <p:nvPr userDrawn="1"/>
        </p:nvSpPr>
        <p:spPr bwMode="auto">
          <a:xfrm>
            <a:off x="344241" y="3736642"/>
            <a:ext cx="1921807" cy="417513"/>
          </a:xfrm>
          <a:custGeom>
            <a:avLst/>
            <a:gdLst>
              <a:gd name="G0" fmla="+- 1483 0 0"/>
              <a:gd name="G1" fmla="+- 21600 0 1483"/>
              <a:gd name="G2" fmla="*/ 1483 1 2"/>
              <a:gd name="G3" fmla="+- 21600 0 G2"/>
              <a:gd name="G4" fmla="+/ 1483 21600 2"/>
              <a:gd name="G5" fmla="+/ G1 0 2"/>
              <a:gd name="G6" fmla="*/ 21600 21600 1483"/>
              <a:gd name="G7" fmla="*/ G6 1 2"/>
              <a:gd name="G8" fmla="+- 21600 0 G7"/>
              <a:gd name="G9" fmla="*/ 21600 1 2"/>
              <a:gd name="G10" fmla="+- 1483 0 G9"/>
              <a:gd name="G11" fmla="?: G10 G8 0"/>
              <a:gd name="G12" fmla="?: G10 G7 21600"/>
              <a:gd name="T0" fmla="*/ 20858 w 21600"/>
              <a:gd name="T1" fmla="*/ 10800 h 21600"/>
              <a:gd name="T2" fmla="*/ 10800 w 21600"/>
              <a:gd name="T3" fmla="*/ 21600 h 21600"/>
              <a:gd name="T4" fmla="*/ 742 w 21600"/>
              <a:gd name="T5" fmla="*/ 10800 h 21600"/>
              <a:gd name="T6" fmla="*/ 10800 w 21600"/>
              <a:gd name="T7" fmla="*/ 0 h 21600"/>
              <a:gd name="T8" fmla="*/ 2542 w 21600"/>
              <a:gd name="T9" fmla="*/ 2542 h 21600"/>
              <a:gd name="T10" fmla="*/ 19058 w 21600"/>
              <a:gd name="T11" fmla="*/ 19058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1483" y="21600"/>
                </a:lnTo>
                <a:lnTo>
                  <a:pt x="20117" y="21600"/>
                </a:lnTo>
                <a:lnTo>
                  <a:pt x="21600" y="0"/>
                </a:lnTo>
                <a:close/>
              </a:path>
            </a:pathLst>
          </a:custGeom>
          <a:gradFill rotWithShape="1">
            <a:gsLst>
              <a:gs pos="0">
                <a:srgbClr val="006600">
                  <a:gamma/>
                  <a:shade val="46275"/>
                  <a:invGamma/>
                </a:srgbClr>
              </a:gs>
              <a:gs pos="100000">
                <a:srgbClr val="006600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marL="0" algn="l" defTabSz="914400" rtl="0" eaLnBrk="1" latinLnBrk="1" hangingPunct="1">
              <a:lnSpc>
                <a:spcPct val="100000"/>
              </a:lnSpc>
            </a:pPr>
            <a:endParaRPr lang="en-US" altLang="ko-KR" sz="18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4" name="AutoShape 43"/>
          <p:cNvSpPr>
            <a:spLocks noChangeArrowheads="1"/>
          </p:cNvSpPr>
          <p:nvPr userDrawn="1"/>
        </p:nvSpPr>
        <p:spPr bwMode="auto">
          <a:xfrm>
            <a:off x="366989" y="3752517"/>
            <a:ext cx="1876310" cy="93663"/>
          </a:xfrm>
          <a:custGeom>
            <a:avLst/>
            <a:gdLst>
              <a:gd name="G0" fmla="+- 272 0 0"/>
              <a:gd name="G1" fmla="+- 21600 0 272"/>
              <a:gd name="G2" fmla="*/ 272 1 2"/>
              <a:gd name="G3" fmla="+- 21600 0 G2"/>
              <a:gd name="G4" fmla="+/ 272 21600 2"/>
              <a:gd name="G5" fmla="+/ G1 0 2"/>
              <a:gd name="G6" fmla="*/ 21600 21600 272"/>
              <a:gd name="G7" fmla="*/ G6 1 2"/>
              <a:gd name="G8" fmla="+- 21600 0 G7"/>
              <a:gd name="G9" fmla="*/ 21600 1 2"/>
              <a:gd name="G10" fmla="+- 272 0 G9"/>
              <a:gd name="G11" fmla="?: G10 G8 0"/>
              <a:gd name="G12" fmla="?: G10 G7 21600"/>
              <a:gd name="T0" fmla="*/ 21464 w 21600"/>
              <a:gd name="T1" fmla="*/ 10800 h 21600"/>
              <a:gd name="T2" fmla="*/ 10800 w 21600"/>
              <a:gd name="T3" fmla="*/ 21600 h 21600"/>
              <a:gd name="T4" fmla="*/ 136 w 21600"/>
              <a:gd name="T5" fmla="*/ 10800 h 21600"/>
              <a:gd name="T6" fmla="*/ 10800 w 21600"/>
              <a:gd name="T7" fmla="*/ 0 h 21600"/>
              <a:gd name="T8" fmla="*/ 1936 w 21600"/>
              <a:gd name="T9" fmla="*/ 1936 h 21600"/>
              <a:gd name="T10" fmla="*/ 19664 w 21600"/>
              <a:gd name="T11" fmla="*/ 1966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272" y="21600"/>
                </a:lnTo>
                <a:lnTo>
                  <a:pt x="21328" y="21600"/>
                </a:lnTo>
                <a:lnTo>
                  <a:pt x="21600" y="0"/>
                </a:lnTo>
                <a:close/>
              </a:path>
            </a:pathLst>
          </a:custGeom>
          <a:gradFill rotWithShape="1">
            <a:gsLst>
              <a:gs pos="0">
                <a:srgbClr val="FFFFFF">
                  <a:alpha val="80000"/>
                </a:srgbClr>
              </a:gs>
              <a:gs pos="100000">
                <a:srgbClr val="FFFFFF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6" name="슬라이드 번호 개체 틀 10"/>
          <p:cNvSpPr>
            <a:spLocks noGrp="1"/>
          </p:cNvSpPr>
          <p:nvPr>
            <p:ph type="sldNum" sz="quarter" idx="11"/>
          </p:nvPr>
        </p:nvSpPr>
        <p:spPr>
          <a:xfrm>
            <a:off x="4211960" y="6520259"/>
            <a:ext cx="576064" cy="365125"/>
          </a:xfrm>
        </p:spPr>
        <p:txBody>
          <a:bodyPr vert="horz" lIns="91440" tIns="45720" rIns="91440" bIns="45720" rtlCol="0" anchor="ctr"/>
          <a:lstStyle>
            <a:lvl1pPr algn="r">
              <a:defRPr kumimoji="0" lang="en-US" altLang="ko-KR" sz="11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  <a:cs typeface="+mn-cs"/>
              </a:defRPr>
            </a:lvl1pPr>
          </a:lstStyle>
          <a:p>
            <a:pPr algn="ctr"/>
            <a:fld id="{F3BCD472-FF38-4A62-8027-EF430E349740}" type="slidenum">
              <a:rPr lang="en-US" altLang="ko-KR" smtClean="0"/>
              <a:pPr algn="ctr"/>
              <a:t>‹#›</a:t>
            </a:fld>
            <a:endParaRPr lang="ko-KR" altLang="en-US" dirty="0"/>
          </a:p>
        </p:txBody>
      </p:sp>
      <p:cxnSp>
        <p:nvCxnSpPr>
          <p:cNvPr id="17" name="직선 연결선 16"/>
          <p:cNvCxnSpPr/>
          <p:nvPr userDrawn="1"/>
        </p:nvCxnSpPr>
        <p:spPr>
          <a:xfrm rot="10800000" flipV="1">
            <a:off x="142845" y="6707992"/>
            <a:ext cx="4100573" cy="7155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직선 연결선 17"/>
          <p:cNvCxnSpPr/>
          <p:nvPr userDrawn="1"/>
        </p:nvCxnSpPr>
        <p:spPr>
          <a:xfrm rot="10800000">
            <a:off x="4814890" y="6707994"/>
            <a:ext cx="4043391" cy="7155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4"/>
          <p:cNvSpPr>
            <a:spLocks noChangeArrowheads="1"/>
          </p:cNvSpPr>
          <p:nvPr userDrawn="1"/>
        </p:nvSpPr>
        <p:spPr bwMode="auto">
          <a:xfrm>
            <a:off x="4932040" y="76200"/>
            <a:ext cx="223811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7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latin typeface="Arial" pitchFamily="34" charset="0"/>
                <a:ea typeface="굴림" pitchFamily="50" charset="-127"/>
              </a:rPr>
              <a:t>Leading the way into a </a:t>
            </a:r>
            <a:r>
              <a:rPr kumimoji="1" lang="en-US" altLang="ko-KR" sz="7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" pitchFamily="34" charset="0"/>
                <a:ea typeface="굴림" pitchFamily="50" charset="-127"/>
              </a:rPr>
              <a:t>Green Future</a:t>
            </a:r>
          </a:p>
          <a:p>
            <a:pPr marL="0" marR="0" lvl="0" indent="0" algn="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7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latin typeface="Arial" pitchFamily="34" charset="0"/>
                <a:ea typeface="굴림" pitchFamily="50" charset="-127"/>
              </a:rPr>
              <a:t>through National Energy Technology Innovation</a:t>
            </a:r>
            <a:endParaRPr kumimoji="1" lang="ko-KR" altLang="ko-KR" sz="700" b="0" i="0" u="none" strike="noStrike" cap="none" normalizeH="0" baseline="0" dirty="0" smtClean="0">
              <a:ln>
                <a:noFill/>
              </a:ln>
              <a:solidFill>
                <a:schemeClr val="bg1">
                  <a:lumMod val="85000"/>
                </a:schemeClr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23" name="그림 2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8703" y="136194"/>
            <a:ext cx="1800000" cy="18778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본문 스타일3-1"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그림 24" descr="007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124575" y="4752975"/>
            <a:ext cx="3019425" cy="2105025"/>
          </a:xfrm>
          <a:prstGeom prst="rect">
            <a:avLst/>
          </a:prstGeom>
        </p:spPr>
      </p:pic>
      <p:sp>
        <p:nvSpPr>
          <p:cNvPr id="15" name="AutoShape 36"/>
          <p:cNvSpPr>
            <a:spLocks noChangeArrowheads="1"/>
          </p:cNvSpPr>
          <p:nvPr userDrawn="1"/>
        </p:nvSpPr>
        <p:spPr bwMode="gray">
          <a:xfrm>
            <a:off x="251519" y="827747"/>
            <a:ext cx="8713093" cy="1377117"/>
          </a:xfrm>
          <a:prstGeom prst="roundRect">
            <a:avLst>
              <a:gd name="adj" fmla="val 3662"/>
            </a:avLst>
          </a:prstGeom>
          <a:gradFill rotWithShape="1">
            <a:gsLst>
              <a:gs pos="0">
                <a:srgbClr val="B2B2B2"/>
              </a:gs>
              <a:gs pos="100000">
                <a:srgbClr val="B2B2B2">
                  <a:gamma/>
                  <a:tint val="21176"/>
                  <a:invGamma/>
                </a:srgbClr>
              </a:gs>
            </a:gsLst>
            <a:lin ang="5400000" scaled="1"/>
          </a:gradFill>
          <a:ln w="3175" algn="ctr">
            <a:solidFill>
              <a:srgbClr val="5F5F5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9" name="AutoShape 12"/>
          <p:cNvSpPr>
            <a:spLocks noChangeArrowheads="1"/>
          </p:cNvSpPr>
          <p:nvPr userDrawn="1"/>
        </p:nvSpPr>
        <p:spPr bwMode="auto">
          <a:xfrm>
            <a:off x="179512" y="764704"/>
            <a:ext cx="8839191" cy="5832648"/>
          </a:xfrm>
          <a:prstGeom prst="roundRect">
            <a:avLst>
              <a:gd name="adj" fmla="val 2689"/>
            </a:avLst>
          </a:prstGeom>
          <a:gradFill rotWithShape="1">
            <a:gsLst>
              <a:gs pos="0">
                <a:schemeClr val="bg1">
                  <a:gamma/>
                  <a:shade val="69804"/>
                  <a:invGamma/>
                  <a:alpha val="60001"/>
                </a:schemeClr>
              </a:gs>
              <a:gs pos="100000">
                <a:schemeClr val="bg1">
                  <a:alpha val="50000"/>
                </a:schemeClr>
              </a:gs>
            </a:gsLst>
            <a:lin ang="5400000" scaled="1"/>
          </a:gradFill>
          <a:ln w="3175" algn="ctr">
            <a:solidFill>
              <a:srgbClr val="96969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2" name="AutoShape 13"/>
          <p:cNvSpPr>
            <a:spLocks noChangeArrowheads="1"/>
          </p:cNvSpPr>
          <p:nvPr userDrawn="1"/>
        </p:nvSpPr>
        <p:spPr bwMode="auto">
          <a:xfrm>
            <a:off x="256725" y="827963"/>
            <a:ext cx="8712000" cy="187247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bg1">
                  <a:alpha val="80000"/>
                </a:schemeClr>
              </a:gs>
              <a:gs pos="100000">
                <a:schemeClr val="bg1">
                  <a:gamma/>
                  <a:tint val="0"/>
                  <a:invGamma/>
                  <a:alpha val="0"/>
                </a:schemeClr>
              </a:gs>
            </a:gsLst>
            <a:lin ang="5400000" scaled="1"/>
          </a:gradFill>
          <a:ln w="12700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04248" y="360000"/>
            <a:ext cx="2180405" cy="307777"/>
          </a:xfr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19050" prstMaterial="matte">
              <a:bevelT w="19050" h="4445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marL="0" algn="r" defTabSz="914400" rtl="0" eaLnBrk="1" latinLnBrk="1" hangingPunct="1">
              <a:defRPr kumimoji="0" lang="ko-KR" altLang="en-US" sz="1400" b="1" i="0" u="none" strike="noStrike" kern="1200" cap="none" spc="50" normalizeH="0" baseline="0" noProof="0" dirty="0">
                <a:ln w="11430"/>
                <a:gradFill>
                  <a:gsLst>
                    <a:gs pos="25000">
                      <a:srgbClr val="B04700"/>
                    </a:gs>
                    <a:gs pos="100000">
                      <a:srgbClr val="FF9933"/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30000"/>
                    </a:srgbClr>
                  </a:outerShdw>
                  <a:reflection blurRad="6350" stA="50000" endA="300" endPos="50000" dist="60007" dir="5400000" sy="-100000" algn="bl" rotWithShape="0"/>
                </a:effectLst>
                <a:uLnTx/>
                <a:uFillTx/>
                <a:latin typeface="Arial" pitchFamily="34" charset="0"/>
                <a:ea typeface="HY헤드라인M" pitchFamily="18" charset="-127"/>
                <a:cs typeface="+mn-cs"/>
              </a:defRPr>
            </a:lvl1pPr>
          </a:lstStyle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84348" y="75211"/>
            <a:ext cx="4184159" cy="492443"/>
          </a:xfrm>
          <a:noFill/>
        </p:spPr>
        <p:txBody>
          <a:bodyPr vert="horz" wrap="none" lIns="91440" tIns="45720" rIns="91440" bIns="45720" rtlCol="0">
            <a:spAutoFit/>
          </a:bodyPr>
          <a:lstStyle>
            <a:lvl1pPr marL="0" indent="0" algn="l" defTabSz="914400" rtl="0" eaLnBrk="1" latinLnBrk="1" hangingPunct="1">
              <a:buNone/>
              <a:defRPr lang="ko-KR" altLang="en-US" sz="2600" kern="1200" dirty="0">
                <a:solidFill>
                  <a:srgbClr val="003300"/>
                </a:solidFill>
                <a:latin typeface="HY헤드라인M" pitchFamily="18" charset="-127"/>
                <a:ea typeface="HY헤드라인M" pitchFamily="18" charset="-127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dirty="0" smtClean="0"/>
              <a:t>마스터 부제목 스타일 편집</a:t>
            </a:r>
            <a:endParaRPr lang="ko-KR" altLang="en-US" dirty="0"/>
          </a:p>
        </p:txBody>
      </p:sp>
      <p:sp>
        <p:nvSpPr>
          <p:cNvPr id="21" name="AutoShape 42"/>
          <p:cNvSpPr>
            <a:spLocks noChangeArrowheads="1"/>
          </p:cNvSpPr>
          <p:nvPr userDrawn="1"/>
        </p:nvSpPr>
        <p:spPr bwMode="auto">
          <a:xfrm>
            <a:off x="344241" y="793279"/>
            <a:ext cx="1921807" cy="417513"/>
          </a:xfrm>
          <a:custGeom>
            <a:avLst/>
            <a:gdLst>
              <a:gd name="G0" fmla="+- 1483 0 0"/>
              <a:gd name="G1" fmla="+- 21600 0 1483"/>
              <a:gd name="G2" fmla="*/ 1483 1 2"/>
              <a:gd name="G3" fmla="+- 21600 0 G2"/>
              <a:gd name="G4" fmla="+/ 1483 21600 2"/>
              <a:gd name="G5" fmla="+/ G1 0 2"/>
              <a:gd name="G6" fmla="*/ 21600 21600 1483"/>
              <a:gd name="G7" fmla="*/ G6 1 2"/>
              <a:gd name="G8" fmla="+- 21600 0 G7"/>
              <a:gd name="G9" fmla="*/ 21600 1 2"/>
              <a:gd name="G10" fmla="+- 1483 0 G9"/>
              <a:gd name="G11" fmla="?: G10 G8 0"/>
              <a:gd name="G12" fmla="?: G10 G7 21600"/>
              <a:gd name="T0" fmla="*/ 20858 w 21600"/>
              <a:gd name="T1" fmla="*/ 10800 h 21600"/>
              <a:gd name="T2" fmla="*/ 10800 w 21600"/>
              <a:gd name="T3" fmla="*/ 21600 h 21600"/>
              <a:gd name="T4" fmla="*/ 742 w 21600"/>
              <a:gd name="T5" fmla="*/ 10800 h 21600"/>
              <a:gd name="T6" fmla="*/ 10800 w 21600"/>
              <a:gd name="T7" fmla="*/ 0 h 21600"/>
              <a:gd name="T8" fmla="*/ 2542 w 21600"/>
              <a:gd name="T9" fmla="*/ 2542 h 21600"/>
              <a:gd name="T10" fmla="*/ 19058 w 21600"/>
              <a:gd name="T11" fmla="*/ 19058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1483" y="21600"/>
                </a:lnTo>
                <a:lnTo>
                  <a:pt x="20117" y="21600"/>
                </a:lnTo>
                <a:lnTo>
                  <a:pt x="21600" y="0"/>
                </a:lnTo>
                <a:close/>
              </a:path>
            </a:pathLst>
          </a:custGeom>
          <a:gradFill rotWithShape="1">
            <a:gsLst>
              <a:gs pos="0">
                <a:srgbClr val="006600">
                  <a:gamma/>
                  <a:shade val="46275"/>
                  <a:invGamma/>
                </a:srgbClr>
              </a:gs>
              <a:gs pos="100000">
                <a:srgbClr val="006600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marL="0" algn="l" defTabSz="914400" rtl="0" eaLnBrk="1" latinLnBrk="1" hangingPunct="1">
              <a:lnSpc>
                <a:spcPct val="100000"/>
              </a:lnSpc>
            </a:pPr>
            <a:endParaRPr lang="en-US" altLang="ko-KR" sz="18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2" name="AutoShape 43"/>
          <p:cNvSpPr>
            <a:spLocks noChangeArrowheads="1"/>
          </p:cNvSpPr>
          <p:nvPr/>
        </p:nvSpPr>
        <p:spPr bwMode="auto">
          <a:xfrm>
            <a:off x="366989" y="809154"/>
            <a:ext cx="1876310" cy="93663"/>
          </a:xfrm>
          <a:custGeom>
            <a:avLst/>
            <a:gdLst>
              <a:gd name="G0" fmla="+- 272 0 0"/>
              <a:gd name="G1" fmla="+- 21600 0 272"/>
              <a:gd name="G2" fmla="*/ 272 1 2"/>
              <a:gd name="G3" fmla="+- 21600 0 G2"/>
              <a:gd name="G4" fmla="+/ 272 21600 2"/>
              <a:gd name="G5" fmla="+/ G1 0 2"/>
              <a:gd name="G6" fmla="*/ 21600 21600 272"/>
              <a:gd name="G7" fmla="*/ G6 1 2"/>
              <a:gd name="G8" fmla="+- 21600 0 G7"/>
              <a:gd name="G9" fmla="*/ 21600 1 2"/>
              <a:gd name="G10" fmla="+- 272 0 G9"/>
              <a:gd name="G11" fmla="?: G10 G8 0"/>
              <a:gd name="G12" fmla="?: G10 G7 21600"/>
              <a:gd name="T0" fmla="*/ 21464 w 21600"/>
              <a:gd name="T1" fmla="*/ 10800 h 21600"/>
              <a:gd name="T2" fmla="*/ 10800 w 21600"/>
              <a:gd name="T3" fmla="*/ 21600 h 21600"/>
              <a:gd name="T4" fmla="*/ 136 w 21600"/>
              <a:gd name="T5" fmla="*/ 10800 h 21600"/>
              <a:gd name="T6" fmla="*/ 10800 w 21600"/>
              <a:gd name="T7" fmla="*/ 0 h 21600"/>
              <a:gd name="T8" fmla="*/ 1936 w 21600"/>
              <a:gd name="T9" fmla="*/ 1936 h 21600"/>
              <a:gd name="T10" fmla="*/ 19664 w 21600"/>
              <a:gd name="T11" fmla="*/ 1966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272" y="21600"/>
                </a:lnTo>
                <a:lnTo>
                  <a:pt x="21328" y="21600"/>
                </a:lnTo>
                <a:lnTo>
                  <a:pt x="21600" y="0"/>
                </a:lnTo>
                <a:close/>
              </a:path>
            </a:pathLst>
          </a:custGeom>
          <a:gradFill rotWithShape="1">
            <a:gsLst>
              <a:gs pos="0">
                <a:srgbClr val="FFFFFF">
                  <a:alpha val="80000"/>
                </a:srgbClr>
              </a:gs>
              <a:gs pos="100000">
                <a:srgbClr val="FFFFFF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pic>
        <p:nvPicPr>
          <p:cNvPr id="19" name="Picture 84" descr="002"/>
          <p:cNvPicPr>
            <a:picLocks noChangeAspect="1" noChangeArrowheads="1"/>
          </p:cNvPicPr>
          <p:nvPr userDrawn="1"/>
        </p:nvPicPr>
        <p:blipFill>
          <a:blip r:embed="rId4" cstate="print">
            <a:lum bright="-36000"/>
          </a:blip>
          <a:srcRect/>
          <a:stretch>
            <a:fillRect/>
          </a:stretch>
        </p:blipFill>
        <p:spPr bwMode="auto">
          <a:xfrm>
            <a:off x="8323048" y="1690514"/>
            <a:ext cx="641565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88" descr="002"/>
          <p:cNvPicPr>
            <a:picLocks noChangeAspect="1" noChangeArrowheads="1"/>
          </p:cNvPicPr>
          <p:nvPr userDrawn="1"/>
        </p:nvPicPr>
        <p:blipFill>
          <a:blip r:embed="rId4" cstate="print">
            <a:lum bright="-36000"/>
          </a:blip>
          <a:srcRect/>
          <a:stretch>
            <a:fillRect/>
          </a:stretch>
        </p:blipFill>
        <p:spPr bwMode="auto">
          <a:xfrm flipH="1">
            <a:off x="252675" y="1690514"/>
            <a:ext cx="641565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텍스트 개체 틀 23"/>
          <p:cNvSpPr>
            <a:spLocks noGrp="1"/>
          </p:cNvSpPr>
          <p:nvPr>
            <p:ph type="body" sz="quarter" idx="12"/>
          </p:nvPr>
        </p:nvSpPr>
        <p:spPr>
          <a:xfrm>
            <a:off x="250825" y="1268413"/>
            <a:ext cx="8713788" cy="295466"/>
          </a:xfr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47625" indent="-228600" algn="l" defTabSz="914400" rtl="0" eaLnBrk="1" latinLnBrk="1" hangingPunct="1">
              <a:lnSpc>
                <a:spcPct val="110000"/>
              </a:lnSpc>
              <a:spcBef>
                <a:spcPts val="720"/>
              </a:spcBef>
              <a:spcAft>
                <a:spcPts val="423"/>
              </a:spcAft>
              <a:buNone/>
              <a:defRPr lang="ko-KR" altLang="en-US" sz="1200" b="1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  <a:lvl2pPr marL="47625" indent="-228600" algn="l" defTabSz="914400" rtl="0" eaLnBrk="1" latinLnBrk="1" hangingPunct="1">
              <a:lnSpc>
                <a:spcPct val="110000"/>
              </a:lnSpc>
              <a:buNone/>
              <a:defRPr lang="ko-KR" altLang="en-US" sz="1200" b="1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2pPr>
            <a:lvl3pPr marL="47625" indent="-228600" algn="l" defTabSz="914400" rtl="0" eaLnBrk="1" latinLnBrk="1" hangingPunct="1">
              <a:lnSpc>
                <a:spcPct val="110000"/>
              </a:lnSpc>
              <a:buNone/>
              <a:defRPr lang="ko-KR" altLang="en-US" sz="1200" b="1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3pPr>
            <a:lvl4pPr marL="47625" indent="-228600" algn="l" defTabSz="914400" rtl="0" eaLnBrk="1" latinLnBrk="1" hangingPunct="1">
              <a:lnSpc>
                <a:spcPct val="110000"/>
              </a:lnSpc>
              <a:buNone/>
              <a:defRPr lang="ko-KR" altLang="en-US" sz="1200" b="1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4pPr>
            <a:lvl5pPr marL="47625" indent="-228600" algn="l" defTabSz="914400" rtl="0" eaLnBrk="1" latinLnBrk="1" hangingPunct="1">
              <a:lnSpc>
                <a:spcPct val="110000"/>
              </a:lnSpc>
              <a:buNone/>
              <a:defRPr lang="ko-KR" altLang="en-US" sz="1200" b="1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  <a:endParaRPr lang="ko-KR" altLang="en-US" dirty="0"/>
          </a:p>
        </p:txBody>
      </p:sp>
      <p:sp>
        <p:nvSpPr>
          <p:cNvPr id="17" name="슬라이드 번호 개체 틀 10"/>
          <p:cNvSpPr>
            <a:spLocks noGrp="1"/>
          </p:cNvSpPr>
          <p:nvPr>
            <p:ph type="sldNum" sz="quarter" idx="11"/>
          </p:nvPr>
        </p:nvSpPr>
        <p:spPr>
          <a:xfrm>
            <a:off x="4211960" y="6520259"/>
            <a:ext cx="576064" cy="365125"/>
          </a:xfrm>
        </p:spPr>
        <p:txBody>
          <a:bodyPr vert="horz" lIns="91440" tIns="45720" rIns="91440" bIns="45720" rtlCol="0" anchor="ctr"/>
          <a:lstStyle>
            <a:lvl1pPr algn="r">
              <a:defRPr kumimoji="0" lang="en-US" altLang="ko-KR" sz="11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  <a:cs typeface="+mn-cs"/>
              </a:defRPr>
            </a:lvl1pPr>
          </a:lstStyle>
          <a:p>
            <a:pPr algn="ctr"/>
            <a:fld id="{F3BCD472-FF38-4A62-8027-EF430E349740}" type="slidenum">
              <a:rPr lang="en-US" altLang="ko-KR" smtClean="0"/>
              <a:pPr algn="ctr"/>
              <a:t>‹#›</a:t>
            </a:fld>
            <a:endParaRPr lang="ko-KR" altLang="en-US" dirty="0"/>
          </a:p>
        </p:txBody>
      </p:sp>
      <p:cxnSp>
        <p:nvCxnSpPr>
          <p:cNvPr id="18" name="직선 연결선 17"/>
          <p:cNvCxnSpPr/>
          <p:nvPr userDrawn="1"/>
        </p:nvCxnSpPr>
        <p:spPr>
          <a:xfrm rot="10800000" flipV="1">
            <a:off x="142845" y="6707992"/>
            <a:ext cx="4100573" cy="7155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직선 연결선 22"/>
          <p:cNvCxnSpPr/>
          <p:nvPr userDrawn="1"/>
        </p:nvCxnSpPr>
        <p:spPr>
          <a:xfrm rot="10800000">
            <a:off x="4814890" y="6707994"/>
            <a:ext cx="4043391" cy="7155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4"/>
          <p:cNvSpPr>
            <a:spLocks noChangeArrowheads="1"/>
          </p:cNvSpPr>
          <p:nvPr userDrawn="1"/>
        </p:nvSpPr>
        <p:spPr bwMode="auto">
          <a:xfrm>
            <a:off x="4932040" y="76200"/>
            <a:ext cx="223811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7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latin typeface="Arial" pitchFamily="34" charset="0"/>
                <a:ea typeface="굴림" pitchFamily="50" charset="-127"/>
              </a:rPr>
              <a:t>Leading the way into a </a:t>
            </a:r>
            <a:r>
              <a:rPr kumimoji="1" lang="en-US" altLang="ko-KR" sz="7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" pitchFamily="34" charset="0"/>
                <a:ea typeface="굴림" pitchFamily="50" charset="-127"/>
              </a:rPr>
              <a:t>Green Future</a:t>
            </a:r>
          </a:p>
          <a:p>
            <a:pPr marL="0" marR="0" lvl="0" indent="0" algn="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7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latin typeface="Arial" pitchFamily="34" charset="0"/>
                <a:ea typeface="굴림" pitchFamily="50" charset="-127"/>
              </a:rPr>
              <a:t>through National Energy Technology Innovation</a:t>
            </a:r>
            <a:endParaRPr kumimoji="1" lang="ko-KR" altLang="ko-KR" sz="700" b="0" i="0" u="none" strike="noStrike" cap="none" normalizeH="0" baseline="0" dirty="0" smtClean="0">
              <a:ln>
                <a:noFill/>
              </a:ln>
              <a:solidFill>
                <a:schemeClr val="bg1">
                  <a:lumMod val="85000"/>
                </a:schemeClr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27" name="그림 26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8703" y="136194"/>
            <a:ext cx="1800000" cy="1877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본문 스타일3-2"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그림 29" descr="007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124575" y="4752975"/>
            <a:ext cx="3019425" cy="2105025"/>
          </a:xfrm>
          <a:prstGeom prst="rect">
            <a:avLst/>
          </a:prstGeom>
        </p:spPr>
      </p:pic>
      <p:sp>
        <p:nvSpPr>
          <p:cNvPr id="9" name="AutoShape 12"/>
          <p:cNvSpPr>
            <a:spLocks noChangeArrowheads="1"/>
          </p:cNvSpPr>
          <p:nvPr userDrawn="1"/>
        </p:nvSpPr>
        <p:spPr bwMode="auto">
          <a:xfrm>
            <a:off x="179512" y="764704"/>
            <a:ext cx="8839191" cy="5832648"/>
          </a:xfrm>
          <a:prstGeom prst="roundRect">
            <a:avLst>
              <a:gd name="adj" fmla="val 2689"/>
            </a:avLst>
          </a:prstGeom>
          <a:gradFill rotWithShape="1">
            <a:gsLst>
              <a:gs pos="0">
                <a:schemeClr val="bg1">
                  <a:gamma/>
                  <a:shade val="69804"/>
                  <a:invGamma/>
                  <a:alpha val="60001"/>
                </a:schemeClr>
              </a:gs>
              <a:gs pos="100000">
                <a:schemeClr val="bg1">
                  <a:alpha val="50000"/>
                </a:schemeClr>
              </a:gs>
            </a:gsLst>
            <a:lin ang="5400000" scaled="1"/>
          </a:gradFill>
          <a:ln w="3175" algn="ctr">
            <a:solidFill>
              <a:srgbClr val="96969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2" name="AutoShape 13"/>
          <p:cNvSpPr>
            <a:spLocks noChangeArrowheads="1"/>
          </p:cNvSpPr>
          <p:nvPr userDrawn="1"/>
        </p:nvSpPr>
        <p:spPr bwMode="auto">
          <a:xfrm>
            <a:off x="256725" y="827963"/>
            <a:ext cx="8712000" cy="187247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bg1">
                  <a:alpha val="80000"/>
                </a:schemeClr>
              </a:gs>
              <a:gs pos="100000">
                <a:schemeClr val="bg1">
                  <a:gamma/>
                  <a:tint val="0"/>
                  <a:invGamma/>
                  <a:alpha val="0"/>
                </a:schemeClr>
              </a:gs>
            </a:gsLst>
            <a:lin ang="5400000" scaled="1"/>
          </a:gradFill>
          <a:ln w="12700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04248" y="360000"/>
            <a:ext cx="2180405" cy="307777"/>
          </a:xfr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19050" prstMaterial="matte">
              <a:bevelT w="19050" h="4445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marL="0" algn="r" defTabSz="914400" rtl="0" eaLnBrk="1" latinLnBrk="1" hangingPunct="1">
              <a:defRPr kumimoji="0" lang="ko-KR" altLang="en-US" sz="1400" b="1" i="0" u="none" strike="noStrike" kern="1200" cap="none" spc="50" normalizeH="0" baseline="0" noProof="0" dirty="0">
                <a:ln w="11430"/>
                <a:gradFill>
                  <a:gsLst>
                    <a:gs pos="25000">
                      <a:srgbClr val="B04700"/>
                    </a:gs>
                    <a:gs pos="100000">
                      <a:srgbClr val="FF9933"/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30000"/>
                    </a:srgbClr>
                  </a:outerShdw>
                  <a:reflection blurRad="6350" stA="50000" endA="300" endPos="50000" dist="60007" dir="5400000" sy="-100000" algn="bl" rotWithShape="0"/>
                </a:effectLst>
                <a:uLnTx/>
                <a:uFillTx/>
                <a:latin typeface="Arial" pitchFamily="34" charset="0"/>
                <a:ea typeface="HY헤드라인M" pitchFamily="18" charset="-127"/>
                <a:cs typeface="+mn-cs"/>
              </a:defRPr>
            </a:lvl1pPr>
          </a:lstStyle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84348" y="75211"/>
            <a:ext cx="4184159" cy="492443"/>
          </a:xfrm>
          <a:noFill/>
        </p:spPr>
        <p:txBody>
          <a:bodyPr vert="horz" wrap="none" lIns="91440" tIns="45720" rIns="91440" bIns="45720" rtlCol="0">
            <a:spAutoFit/>
          </a:bodyPr>
          <a:lstStyle>
            <a:lvl1pPr marL="0" indent="0" algn="l" defTabSz="914400" rtl="0" eaLnBrk="1" latinLnBrk="1" hangingPunct="1">
              <a:buNone/>
              <a:defRPr lang="ko-KR" altLang="en-US" sz="2600" kern="1200" dirty="0">
                <a:solidFill>
                  <a:srgbClr val="003300"/>
                </a:solidFill>
                <a:latin typeface="HY헤드라인M" pitchFamily="18" charset="-127"/>
                <a:ea typeface="HY헤드라인M" pitchFamily="18" charset="-127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dirty="0" smtClean="0"/>
              <a:t>마스터 부제목 스타일 편집</a:t>
            </a:r>
            <a:endParaRPr lang="ko-KR" altLang="en-US" dirty="0"/>
          </a:p>
        </p:txBody>
      </p:sp>
      <p:sp>
        <p:nvSpPr>
          <p:cNvPr id="21" name="AutoShape 42"/>
          <p:cNvSpPr>
            <a:spLocks noChangeArrowheads="1"/>
          </p:cNvSpPr>
          <p:nvPr userDrawn="1"/>
        </p:nvSpPr>
        <p:spPr bwMode="auto">
          <a:xfrm>
            <a:off x="344241" y="793279"/>
            <a:ext cx="1921807" cy="417513"/>
          </a:xfrm>
          <a:custGeom>
            <a:avLst/>
            <a:gdLst>
              <a:gd name="G0" fmla="+- 1483 0 0"/>
              <a:gd name="G1" fmla="+- 21600 0 1483"/>
              <a:gd name="G2" fmla="*/ 1483 1 2"/>
              <a:gd name="G3" fmla="+- 21600 0 G2"/>
              <a:gd name="G4" fmla="+/ 1483 21600 2"/>
              <a:gd name="G5" fmla="+/ G1 0 2"/>
              <a:gd name="G6" fmla="*/ 21600 21600 1483"/>
              <a:gd name="G7" fmla="*/ G6 1 2"/>
              <a:gd name="G8" fmla="+- 21600 0 G7"/>
              <a:gd name="G9" fmla="*/ 21600 1 2"/>
              <a:gd name="G10" fmla="+- 1483 0 G9"/>
              <a:gd name="G11" fmla="?: G10 G8 0"/>
              <a:gd name="G12" fmla="?: G10 G7 21600"/>
              <a:gd name="T0" fmla="*/ 20858 w 21600"/>
              <a:gd name="T1" fmla="*/ 10800 h 21600"/>
              <a:gd name="T2" fmla="*/ 10800 w 21600"/>
              <a:gd name="T3" fmla="*/ 21600 h 21600"/>
              <a:gd name="T4" fmla="*/ 742 w 21600"/>
              <a:gd name="T5" fmla="*/ 10800 h 21600"/>
              <a:gd name="T6" fmla="*/ 10800 w 21600"/>
              <a:gd name="T7" fmla="*/ 0 h 21600"/>
              <a:gd name="T8" fmla="*/ 2542 w 21600"/>
              <a:gd name="T9" fmla="*/ 2542 h 21600"/>
              <a:gd name="T10" fmla="*/ 19058 w 21600"/>
              <a:gd name="T11" fmla="*/ 19058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1483" y="21600"/>
                </a:lnTo>
                <a:lnTo>
                  <a:pt x="20117" y="21600"/>
                </a:lnTo>
                <a:lnTo>
                  <a:pt x="21600" y="0"/>
                </a:lnTo>
                <a:close/>
              </a:path>
            </a:pathLst>
          </a:custGeom>
          <a:gradFill rotWithShape="1">
            <a:gsLst>
              <a:gs pos="0">
                <a:srgbClr val="006600">
                  <a:gamma/>
                  <a:shade val="46275"/>
                  <a:invGamma/>
                </a:srgbClr>
              </a:gs>
              <a:gs pos="100000">
                <a:srgbClr val="006600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marL="0" algn="l" defTabSz="914400" rtl="0" eaLnBrk="1" latinLnBrk="1" hangingPunct="1">
              <a:lnSpc>
                <a:spcPct val="100000"/>
              </a:lnSpc>
            </a:pPr>
            <a:endParaRPr lang="en-US" altLang="ko-KR" sz="18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2" name="AutoShape 43"/>
          <p:cNvSpPr>
            <a:spLocks noChangeArrowheads="1"/>
          </p:cNvSpPr>
          <p:nvPr/>
        </p:nvSpPr>
        <p:spPr bwMode="auto">
          <a:xfrm>
            <a:off x="366989" y="809154"/>
            <a:ext cx="1876310" cy="93663"/>
          </a:xfrm>
          <a:custGeom>
            <a:avLst/>
            <a:gdLst>
              <a:gd name="G0" fmla="+- 272 0 0"/>
              <a:gd name="G1" fmla="+- 21600 0 272"/>
              <a:gd name="G2" fmla="*/ 272 1 2"/>
              <a:gd name="G3" fmla="+- 21600 0 G2"/>
              <a:gd name="G4" fmla="+/ 272 21600 2"/>
              <a:gd name="G5" fmla="+/ G1 0 2"/>
              <a:gd name="G6" fmla="*/ 21600 21600 272"/>
              <a:gd name="G7" fmla="*/ G6 1 2"/>
              <a:gd name="G8" fmla="+- 21600 0 G7"/>
              <a:gd name="G9" fmla="*/ 21600 1 2"/>
              <a:gd name="G10" fmla="+- 272 0 G9"/>
              <a:gd name="G11" fmla="?: G10 G8 0"/>
              <a:gd name="G12" fmla="?: G10 G7 21600"/>
              <a:gd name="T0" fmla="*/ 21464 w 21600"/>
              <a:gd name="T1" fmla="*/ 10800 h 21600"/>
              <a:gd name="T2" fmla="*/ 10800 w 21600"/>
              <a:gd name="T3" fmla="*/ 21600 h 21600"/>
              <a:gd name="T4" fmla="*/ 136 w 21600"/>
              <a:gd name="T5" fmla="*/ 10800 h 21600"/>
              <a:gd name="T6" fmla="*/ 10800 w 21600"/>
              <a:gd name="T7" fmla="*/ 0 h 21600"/>
              <a:gd name="T8" fmla="*/ 1936 w 21600"/>
              <a:gd name="T9" fmla="*/ 1936 h 21600"/>
              <a:gd name="T10" fmla="*/ 19664 w 21600"/>
              <a:gd name="T11" fmla="*/ 1966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272" y="21600"/>
                </a:lnTo>
                <a:lnTo>
                  <a:pt x="21328" y="21600"/>
                </a:lnTo>
                <a:lnTo>
                  <a:pt x="21600" y="0"/>
                </a:lnTo>
                <a:close/>
              </a:path>
            </a:pathLst>
          </a:custGeom>
          <a:gradFill rotWithShape="1">
            <a:gsLst>
              <a:gs pos="0">
                <a:srgbClr val="FFFFFF">
                  <a:alpha val="80000"/>
                </a:srgbClr>
              </a:gs>
              <a:gs pos="100000">
                <a:srgbClr val="FFFFFF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7" name="슬라이드 번호 개체 틀 10"/>
          <p:cNvSpPr>
            <a:spLocks noGrp="1"/>
          </p:cNvSpPr>
          <p:nvPr>
            <p:ph type="sldNum" sz="quarter" idx="11"/>
          </p:nvPr>
        </p:nvSpPr>
        <p:spPr>
          <a:xfrm>
            <a:off x="4211960" y="6520259"/>
            <a:ext cx="576064" cy="365125"/>
          </a:xfrm>
        </p:spPr>
        <p:txBody>
          <a:bodyPr vert="horz" lIns="91440" tIns="45720" rIns="91440" bIns="45720" rtlCol="0" anchor="ctr"/>
          <a:lstStyle>
            <a:lvl1pPr algn="r">
              <a:defRPr kumimoji="0" lang="en-US" altLang="ko-KR" sz="11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  <a:cs typeface="+mn-cs"/>
              </a:defRPr>
            </a:lvl1pPr>
          </a:lstStyle>
          <a:p>
            <a:pPr algn="ctr"/>
            <a:fld id="{F3BCD472-FF38-4A62-8027-EF430E349740}" type="slidenum">
              <a:rPr lang="en-US" altLang="ko-KR" smtClean="0"/>
              <a:pPr algn="ctr"/>
              <a:t>‹#›</a:t>
            </a:fld>
            <a:endParaRPr lang="ko-KR" altLang="en-US" dirty="0"/>
          </a:p>
        </p:txBody>
      </p:sp>
      <p:cxnSp>
        <p:nvCxnSpPr>
          <p:cNvPr id="28" name="직선 연결선 27"/>
          <p:cNvCxnSpPr/>
          <p:nvPr userDrawn="1"/>
        </p:nvCxnSpPr>
        <p:spPr>
          <a:xfrm rot="10800000" flipV="1">
            <a:off x="142845" y="6707992"/>
            <a:ext cx="4100573" cy="7155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직선 연결선 28"/>
          <p:cNvCxnSpPr/>
          <p:nvPr userDrawn="1"/>
        </p:nvCxnSpPr>
        <p:spPr>
          <a:xfrm rot="10800000">
            <a:off x="4814890" y="6707994"/>
            <a:ext cx="4043391" cy="7155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텍스트 개체 틀 23"/>
          <p:cNvSpPr>
            <a:spLocks noGrp="1"/>
          </p:cNvSpPr>
          <p:nvPr>
            <p:ph type="body" sz="quarter" idx="12"/>
          </p:nvPr>
        </p:nvSpPr>
        <p:spPr>
          <a:xfrm>
            <a:off x="250825" y="1268413"/>
            <a:ext cx="8713788" cy="295466"/>
          </a:xfr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47625" indent="-228600" algn="l" defTabSz="914400" rtl="0" eaLnBrk="1" latinLnBrk="1" hangingPunct="1">
              <a:lnSpc>
                <a:spcPct val="110000"/>
              </a:lnSpc>
              <a:spcBef>
                <a:spcPts val="720"/>
              </a:spcBef>
              <a:spcAft>
                <a:spcPts val="423"/>
              </a:spcAft>
              <a:buNone/>
              <a:defRPr lang="ko-KR" altLang="en-US" sz="1200" b="1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  <a:lvl2pPr marL="47625" indent="-228600" algn="l" defTabSz="914400" rtl="0" eaLnBrk="1" latinLnBrk="1" hangingPunct="1">
              <a:lnSpc>
                <a:spcPct val="110000"/>
              </a:lnSpc>
              <a:buNone/>
              <a:defRPr lang="ko-KR" altLang="en-US" sz="1200" b="1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2pPr>
            <a:lvl3pPr marL="47625" indent="-228600" algn="l" defTabSz="914400" rtl="0" eaLnBrk="1" latinLnBrk="1" hangingPunct="1">
              <a:lnSpc>
                <a:spcPct val="110000"/>
              </a:lnSpc>
              <a:buNone/>
              <a:defRPr lang="ko-KR" altLang="en-US" sz="1200" b="1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3pPr>
            <a:lvl4pPr marL="47625" indent="-228600" algn="l" defTabSz="914400" rtl="0" eaLnBrk="1" latinLnBrk="1" hangingPunct="1">
              <a:lnSpc>
                <a:spcPct val="110000"/>
              </a:lnSpc>
              <a:buNone/>
              <a:defRPr lang="ko-KR" altLang="en-US" sz="1200" b="1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4pPr>
            <a:lvl5pPr marL="47625" indent="-228600" algn="l" defTabSz="914400" rtl="0" eaLnBrk="1" latinLnBrk="1" hangingPunct="1">
              <a:lnSpc>
                <a:spcPct val="110000"/>
              </a:lnSpc>
              <a:buNone/>
              <a:defRPr lang="ko-KR" altLang="en-US" sz="1200" b="1" kern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  <a:endParaRPr lang="ko-KR" altLang="en-US" dirty="0"/>
          </a:p>
        </p:txBody>
      </p:sp>
      <p:sp>
        <p:nvSpPr>
          <p:cNvPr id="15" name="Rectangle 4"/>
          <p:cNvSpPr>
            <a:spLocks noChangeArrowheads="1"/>
          </p:cNvSpPr>
          <p:nvPr userDrawn="1"/>
        </p:nvSpPr>
        <p:spPr bwMode="auto">
          <a:xfrm>
            <a:off x="4932040" y="76200"/>
            <a:ext cx="223811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7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latin typeface="Arial" pitchFamily="34" charset="0"/>
                <a:ea typeface="굴림" pitchFamily="50" charset="-127"/>
              </a:rPr>
              <a:t>Leading the way into a </a:t>
            </a:r>
            <a:r>
              <a:rPr kumimoji="1" lang="en-US" altLang="ko-KR" sz="7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" pitchFamily="34" charset="0"/>
                <a:ea typeface="굴림" pitchFamily="50" charset="-127"/>
              </a:rPr>
              <a:t>Green Future</a:t>
            </a:r>
          </a:p>
          <a:p>
            <a:pPr marL="0" marR="0" lvl="0" indent="0" algn="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7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latin typeface="Arial" pitchFamily="34" charset="0"/>
                <a:ea typeface="굴림" pitchFamily="50" charset="-127"/>
              </a:rPr>
              <a:t>through National Energy Technology Innovation</a:t>
            </a:r>
            <a:endParaRPr kumimoji="1" lang="ko-KR" altLang="ko-KR" sz="700" b="0" i="0" u="none" strike="noStrike" cap="none" normalizeH="0" baseline="0" dirty="0" smtClean="0">
              <a:ln>
                <a:noFill/>
              </a:ln>
              <a:solidFill>
                <a:schemeClr val="bg1">
                  <a:lumMod val="85000"/>
                </a:schemeClr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16" name="그림 1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8703" y="136194"/>
            <a:ext cx="1800000" cy="1877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53065-ABDC-4A87-9BD6-B3C645D461F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653065-ABDC-4A87-9BD6-B3C645D461F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1" r:id="rId2"/>
    <p:sldLayoutId id="2147483664" r:id="rId3"/>
    <p:sldLayoutId id="2147483680" r:id="rId4"/>
    <p:sldLayoutId id="2147483685" r:id="rId5"/>
    <p:sldLayoutId id="2147483683" r:id="rId6"/>
    <p:sldLayoutId id="2147483684" r:id="rId7"/>
    <p:sldLayoutId id="2147483655" r:id="rId8"/>
  </p:sldLayoutIdLst>
  <p:hf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ctrTitle"/>
          </p:nvPr>
        </p:nvSpPr>
        <p:spPr>
          <a:xfrm>
            <a:off x="2889885" y="5072074"/>
            <a:ext cx="3354705" cy="602920"/>
          </a:xfrm>
        </p:spPr>
        <p:txBody>
          <a:bodyPr/>
          <a:lstStyle/>
          <a:p>
            <a:pPr lvl="0">
              <a:defRPr/>
            </a:pPr>
            <a:r>
              <a:rPr lang="ko-KR" altLang="en-US" sz="3400"/>
              <a:t>전산접수 매뉴얼</a:t>
            </a:r>
          </a:p>
        </p:txBody>
      </p:sp>
      <p:sp>
        <p:nvSpPr>
          <p:cNvPr id="5" name="부제목 4"/>
          <p:cNvSpPr>
            <a:spLocks noGrp="1"/>
          </p:cNvSpPr>
          <p:nvPr>
            <p:ph type="subTitle" idx="1"/>
          </p:nvPr>
        </p:nvSpPr>
        <p:spPr>
          <a:xfrm>
            <a:off x="2324452" y="4437112"/>
            <a:ext cx="4335780" cy="523220"/>
          </a:xfrm>
        </p:spPr>
        <p:txBody>
          <a:bodyPr/>
          <a:lstStyle/>
          <a:p>
            <a:pPr lvl="0">
              <a:defRPr/>
            </a:pPr>
            <a:r>
              <a:rPr lang="ko-KR" altLang="en-US" sz="2800"/>
              <a:t>에너지특화기업 지정 신청</a:t>
            </a: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>
          <a:xfrm>
            <a:off x="5724128" y="6093296"/>
            <a:ext cx="3240360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/>
                <a:ea typeface="굴림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/>
                <a:ea typeface="굴림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/>
                <a:ea typeface="굴림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/>
                <a:ea typeface="굴림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/>
                <a:ea typeface="굴림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/>
                <a:ea typeface="굴림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/>
                <a:ea typeface="굴림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/>
                <a:ea typeface="굴림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/>
                <a:ea typeface="굴림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ko-KR" altLang="en-US" sz="2200" b="1">
                <a:solidFill>
                  <a:srgbClr val="003366"/>
                </a:solidFill>
                <a:latin typeface="맑은 고딕"/>
                <a:ea typeface="맑은 고딕"/>
              </a:rPr>
              <a:t>한국에너지기술평가원</a:t>
            </a:r>
            <a:endParaRPr lang="en-US" altLang="ko-KR" sz="2200" b="1">
              <a:solidFill>
                <a:srgbClr val="003366"/>
              </a:solidFill>
              <a:latin typeface="맑은 고딕"/>
              <a:ea typeface="맑은 고딕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그룹 4"/>
          <p:cNvGrpSpPr/>
          <p:nvPr/>
        </p:nvGrpSpPr>
        <p:grpSpPr>
          <a:xfrm>
            <a:off x="2411760" y="982712"/>
            <a:ext cx="6555107" cy="5451534"/>
            <a:chOff x="2409381" y="954808"/>
            <a:chExt cx="6051051" cy="5536530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 rotWithShape="1">
            <a:blip r:embed="rId3"/>
            <a:srcRect/>
            <a:stretch>
              <a:fillRect/>
            </a:stretch>
          </p:blipFill>
          <p:spPr>
            <a:xfrm>
              <a:off x="2411760" y="954808"/>
              <a:ext cx="6048672" cy="553653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123" name="Picture 3"/>
            <p:cNvPicPr>
              <a:picLocks noChangeAspect="1" noChangeArrowheads="1"/>
            </p:cNvPicPr>
            <p:nvPr/>
          </p:nvPicPr>
          <p:blipFill rotWithShape="1">
            <a:blip r:embed="rId4"/>
            <a:srcRect b="13810"/>
            <a:stretch>
              <a:fillRect/>
            </a:stretch>
          </p:blipFill>
          <p:spPr>
            <a:xfrm>
              <a:off x="2409381" y="954808"/>
              <a:ext cx="6048000" cy="48782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9" name="Rectangle 50"/>
          <p:cNvSpPr>
            <a:spLocks noChangeArrowheads="1"/>
          </p:cNvSpPr>
          <p:nvPr/>
        </p:nvSpPr>
        <p:spPr>
          <a:xfrm>
            <a:off x="6876682" y="1499056"/>
            <a:ext cx="2075234" cy="4867180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ot"/>
            <a:miter/>
          </a:ln>
        </p:spPr>
        <p:txBody>
          <a:bodyPr wrap="none" anchor="ctr"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732387" y="360000"/>
            <a:ext cx="1252266" cy="307777"/>
          </a:xfrm>
          <a:noFill/>
          <a:ln w="9525" algn="ctr">
            <a:noFill/>
            <a:miter/>
          </a:ln>
          <a:effectLst/>
        </p:spPr>
        <p:txBody>
          <a:bodyPr vert="horz" wrap="none" lIns="91440" tIns="45720" rIns="91440" bIns="45720" anchor="ctr">
            <a:spAutoFit/>
          </a:bodyPr>
          <a:lstStyle/>
          <a:p>
            <a:pPr lvl="0">
              <a:defRPr/>
            </a:pPr>
            <a:r>
              <a:rPr lang="en-US" altLang="ko-KR"/>
              <a:t>III. </a:t>
            </a:r>
            <a:r>
              <a:rPr lang="ko-KR" altLang="en-US"/>
              <a:t>접수 요령</a:t>
            </a:r>
          </a:p>
        </p:txBody>
      </p:sp>
      <p:sp>
        <p:nvSpPr>
          <p:cNvPr id="21" name="텍스트 개체 틀 20"/>
          <p:cNvSpPr>
            <a:spLocks noGrp="1"/>
          </p:cNvSpPr>
          <p:nvPr>
            <p:ph type="body" sz="quarter" idx="12"/>
          </p:nvPr>
        </p:nvSpPr>
        <p:spPr>
          <a:xfrm>
            <a:off x="250825" y="1268413"/>
            <a:ext cx="2089150" cy="329882"/>
          </a:xfrm>
        </p:spPr>
        <p:txBody>
          <a:bodyPr/>
          <a:lstStyle/>
          <a:p>
            <a:pPr marL="0" lvl="0">
              <a:spcBef>
                <a:spcPct val="50000"/>
              </a:spcBef>
              <a:spcAft>
                <a:spcPts val="0"/>
              </a:spcAft>
              <a:buAutoNum type="arabicPeriod"/>
              <a:defRPr/>
            </a:pPr>
            <a:r>
              <a:rPr lang="ko-KR" altLang="en-US" sz="1500">
                <a:solidFill>
                  <a:prstClr val="black"/>
                </a:solidFill>
              </a:rPr>
              <a:t>모두 해당有로 선택</a:t>
            </a:r>
          </a:p>
        </p:txBody>
      </p:sp>
      <p:sp>
        <p:nvSpPr>
          <p:cNvPr id="10" name="직사각형 9"/>
          <p:cNvSpPr/>
          <p:nvPr/>
        </p:nvSpPr>
        <p:spPr>
          <a:xfrm>
            <a:off x="578413" y="859575"/>
            <a:ext cx="144142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ko-KR" altLang="en-US" sz="1400" b="1">
                <a:solidFill>
                  <a:schemeClr val="bg1"/>
                </a:solidFill>
                <a:latin typeface="맑은 고딕"/>
                <a:ea typeface="맑은 고딕"/>
              </a:rPr>
              <a:t>신청자격적정성</a:t>
            </a:r>
            <a:endParaRPr lang="en-US" altLang="ko-KR" sz="1400" b="1">
              <a:solidFill>
                <a:schemeClr val="bg1"/>
              </a:solidFill>
              <a:latin typeface="맑은 고딕"/>
              <a:ea typeface="맑은 고딕"/>
            </a:endParaRPr>
          </a:p>
        </p:txBody>
      </p:sp>
      <p:sp>
        <p:nvSpPr>
          <p:cNvPr id="11" name="타원 10"/>
          <p:cNvSpPr/>
          <p:nvPr/>
        </p:nvSpPr>
        <p:spPr>
          <a:xfrm>
            <a:off x="6713196" y="1355040"/>
            <a:ext cx="21602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en-US" altLang="ko-KR" sz="1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맑은 고딕"/>
                <a:ea typeface="맑은 고딕"/>
              </a:rPr>
              <a:t>1</a:t>
            </a:r>
            <a:endParaRPr lang="ko-KR" altLang="en-US" sz="12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40"/>
                  </a:srgbClr>
                </a:outerShdw>
              </a:effectLst>
              <a:latin typeface="맑은 고딕"/>
              <a:ea typeface="맑은 고딕"/>
            </a:endParaRPr>
          </a:p>
        </p:txBody>
      </p:sp>
      <p:sp>
        <p:nvSpPr>
          <p:cNvPr id="23" name="슬라이드 번호 개체 틀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ctr">
              <a:defRPr/>
            </a:pPr>
            <a:fld id="{F3BCD472-FF38-4A62-8027-EF430E349740}" type="slidenum">
              <a:rPr lang="en-US" altLang="ko-KR"/>
              <a:pPr algn="ctr">
                <a:defRPr/>
              </a:pPr>
              <a:t>10</a:t>
            </a:fld>
            <a:endParaRPr lang="en-US" altLang="ko-KR"/>
          </a:p>
        </p:txBody>
      </p:sp>
      <p:sp>
        <p:nvSpPr>
          <p:cNvPr id="14" name="Rectangle 50"/>
          <p:cNvSpPr>
            <a:spLocks noChangeArrowheads="1"/>
          </p:cNvSpPr>
          <p:nvPr/>
        </p:nvSpPr>
        <p:spPr>
          <a:xfrm>
            <a:off x="5436096" y="6261846"/>
            <a:ext cx="434526" cy="177924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ot"/>
            <a:miter/>
          </a:ln>
        </p:spPr>
        <p:txBody>
          <a:bodyPr wrap="none" anchor="ctr"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15" name="타원 14"/>
          <p:cNvSpPr/>
          <p:nvPr/>
        </p:nvSpPr>
        <p:spPr>
          <a:xfrm>
            <a:off x="5878242" y="6223746"/>
            <a:ext cx="21602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en-US" altLang="ko-KR" sz="1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맑은 고딕"/>
                <a:ea typeface="맑은 고딕"/>
              </a:rPr>
              <a:t>2</a:t>
            </a:r>
            <a:endParaRPr lang="ko-KR" altLang="en-US" sz="12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40"/>
                  </a:srgbClr>
                </a:outerShdw>
              </a:effectLst>
              <a:latin typeface="맑은 고딕"/>
              <a:ea typeface="맑은 고딕"/>
            </a:endParaRPr>
          </a:p>
        </p:txBody>
      </p:sp>
      <p:sp>
        <p:nvSpPr>
          <p:cNvPr id="5125" name="부제목 14"/>
          <p:cNvSpPr>
            <a:spLocks noGrp="1"/>
          </p:cNvSpPr>
          <p:nvPr>
            <p:ph type="subTitle" idx="1"/>
          </p:nvPr>
        </p:nvSpPr>
        <p:spPr>
          <a:xfrm>
            <a:off x="179512" y="75211"/>
            <a:ext cx="3312353" cy="492443"/>
          </a:xfrm>
        </p:spPr>
        <p:txBody>
          <a:bodyPr vert="horz" wrap="none" lIns="91440" tIns="45720" rIns="91440" bIns="45720">
            <a:spAutoFit/>
          </a:bodyPr>
          <a:lstStyle/>
          <a:p>
            <a:pPr lvl="0">
              <a:defRPr/>
            </a:pPr>
            <a:r>
              <a:rPr lang="en-US" altLang="ko-KR"/>
              <a:t>8. </a:t>
            </a:r>
            <a:r>
              <a:rPr lang="ko-KR" altLang="en-US"/>
              <a:t>신청정보 입력 </a:t>
            </a:r>
            <a:r>
              <a:rPr lang="en-US" altLang="ko-KR" sz="1600"/>
              <a:t>(</a:t>
            </a:r>
            <a:r>
              <a:rPr lang="ko-KR" altLang="en-US" sz="1600"/>
              <a:t>계속</a:t>
            </a:r>
            <a:r>
              <a:rPr lang="en-US" altLang="ko-KR" sz="1600"/>
              <a:t>)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2411760" y="4292586"/>
            <a:ext cx="6559200" cy="1296654"/>
          </a:xfrm>
          <a:prstGeom prst="rect">
            <a:avLst/>
          </a:prstGeom>
          <a:noFill/>
          <a:ln w="25400">
            <a:solidFill>
              <a:srgbClr val="FF0000"/>
            </a:solidFill>
            <a:miter/>
          </a:ln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4"/>
          <a:srcRect/>
          <a:stretch>
            <a:fillRect/>
          </a:stretch>
        </p:blipFill>
        <p:spPr>
          <a:xfrm>
            <a:off x="2411760" y="990253"/>
            <a:ext cx="6559200" cy="275810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732387" y="360000"/>
            <a:ext cx="1252266" cy="307777"/>
          </a:xfrm>
          <a:noFill/>
          <a:ln w="9525" algn="ctr">
            <a:noFill/>
            <a:miter/>
          </a:ln>
          <a:effectLst/>
        </p:spPr>
        <p:txBody>
          <a:bodyPr vert="horz" wrap="none" lIns="91440" tIns="45720" rIns="91440" bIns="45720" anchor="ctr">
            <a:spAutoFit/>
          </a:bodyPr>
          <a:lstStyle/>
          <a:p>
            <a:pPr lvl="0">
              <a:defRPr/>
            </a:pPr>
            <a:r>
              <a:rPr lang="en-US" altLang="ko-KR"/>
              <a:t>III. </a:t>
            </a:r>
            <a:r>
              <a:rPr lang="ko-KR" altLang="en-US"/>
              <a:t>접수 요령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84348" y="75211"/>
            <a:ext cx="2869367" cy="492443"/>
          </a:xfrm>
        </p:spPr>
        <p:txBody>
          <a:bodyPr/>
          <a:lstStyle/>
          <a:p>
            <a:pPr lvl="0">
              <a:defRPr/>
            </a:pPr>
            <a:r>
              <a:rPr lang="en-US" altLang="ko-KR"/>
              <a:t>10. </a:t>
            </a:r>
            <a:r>
              <a:rPr lang="ko-KR" altLang="en-US"/>
              <a:t>신청정보 입력</a:t>
            </a:r>
          </a:p>
        </p:txBody>
      </p:sp>
      <p:sp>
        <p:nvSpPr>
          <p:cNvPr id="21" name="텍스트 개체 틀 20"/>
          <p:cNvSpPr>
            <a:spLocks noGrp="1"/>
          </p:cNvSpPr>
          <p:nvPr>
            <p:ph type="body" sz="quarter" idx="12"/>
          </p:nvPr>
        </p:nvSpPr>
        <p:spPr>
          <a:xfrm>
            <a:off x="250825" y="1268413"/>
            <a:ext cx="2089150" cy="2206307"/>
          </a:xfrm>
        </p:spPr>
        <p:txBody>
          <a:bodyPr/>
          <a:lstStyle/>
          <a:p>
            <a:pPr>
              <a:spcBef>
                <a:spcPct val="50000"/>
              </a:spcBef>
              <a:defRPr/>
            </a:pPr>
            <a:r>
              <a:rPr lang="en-US" altLang="ko-KR" sz="1500"/>
              <a:t>1. </a:t>
            </a:r>
            <a:r>
              <a:rPr lang="ko-KR" altLang="en-US" sz="1500"/>
              <a:t>개념계획서 탭 클릭</a:t>
            </a:r>
            <a:r>
              <a:rPr lang="en-US" altLang="ko-KR" sz="1500">
                <a:sym typeface="Wingdings"/>
              </a:rPr>
              <a:t> </a:t>
            </a:r>
            <a:br>
              <a:rPr lang="en-US" altLang="ko-KR" sz="1500">
                <a:sym typeface="Wingdings"/>
              </a:rPr>
            </a:br>
            <a:r>
              <a:rPr lang="en-US" altLang="ko-KR" sz="1500">
                <a:sym typeface="Wingdings"/>
              </a:rPr>
              <a:t>   </a:t>
            </a:r>
            <a:r>
              <a:rPr lang="ko-KR" altLang="en-US" sz="1500"/>
              <a:t>현재 입력완료 현황과 미 입력 현황이 조회됨</a:t>
            </a:r>
          </a:p>
          <a:p>
            <a:pPr>
              <a:spcBef>
                <a:spcPct val="50000"/>
              </a:spcBef>
              <a:defRPr/>
            </a:pPr>
            <a:r>
              <a:rPr lang="en-US" altLang="ko-KR" sz="1500"/>
              <a:t>2.</a:t>
            </a:r>
            <a:r>
              <a:rPr lang="ko-KR" altLang="en-US" sz="1500"/>
              <a:t> 개념계획서</a:t>
            </a:r>
            <a:r>
              <a:rPr lang="en-US" altLang="ko-KR" sz="1500"/>
              <a:t>,</a:t>
            </a:r>
            <a:r>
              <a:rPr lang="ko-KR" altLang="en-US" sz="1500"/>
              <a:t> 주관기관대표의 참여의사확인서 등은 모두 빈문서를 업로드하여 처리</a:t>
            </a:r>
          </a:p>
        </p:txBody>
      </p:sp>
      <p:sp>
        <p:nvSpPr>
          <p:cNvPr id="10" name="직사각형 9"/>
          <p:cNvSpPr/>
          <p:nvPr/>
        </p:nvSpPr>
        <p:spPr>
          <a:xfrm>
            <a:off x="757949" y="859575"/>
            <a:ext cx="108234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ko-KR" altLang="en-US" sz="1400" b="1">
                <a:solidFill>
                  <a:srgbClr val="FFFFFF"/>
                </a:solidFill>
                <a:latin typeface="맑은 고딕"/>
                <a:ea typeface="맑은 고딕"/>
                <a:cs typeface="Times New Roman"/>
              </a:rPr>
              <a:t>개념계획서</a:t>
            </a:r>
            <a:endParaRPr lang="en-US" altLang="ko-KR" sz="1400" b="1">
              <a:solidFill>
                <a:schemeClr val="bg1"/>
              </a:solidFill>
              <a:latin typeface="맑은 고딕"/>
              <a:ea typeface="맑은 고딕"/>
            </a:endParaRPr>
          </a:p>
        </p:txBody>
      </p:sp>
      <p:sp>
        <p:nvSpPr>
          <p:cNvPr id="11" name="타원 10"/>
          <p:cNvSpPr/>
          <p:nvPr/>
        </p:nvSpPr>
        <p:spPr>
          <a:xfrm>
            <a:off x="4788024" y="1149127"/>
            <a:ext cx="21602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en-US" altLang="ko-KR" sz="1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맑은 고딕"/>
                <a:ea typeface="맑은 고딕"/>
              </a:rPr>
              <a:t>1</a:t>
            </a:r>
            <a:endParaRPr lang="ko-KR" altLang="en-US" sz="12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40"/>
                  </a:srgbClr>
                </a:outerShdw>
              </a:effectLst>
              <a:latin typeface="맑은 고딕"/>
              <a:ea typeface="맑은 고딕"/>
            </a:endParaRPr>
          </a:p>
        </p:txBody>
      </p:sp>
      <p:sp>
        <p:nvSpPr>
          <p:cNvPr id="17" name="Rectangle 50"/>
          <p:cNvSpPr>
            <a:spLocks noChangeArrowheads="1"/>
          </p:cNvSpPr>
          <p:nvPr/>
        </p:nvSpPr>
        <p:spPr>
          <a:xfrm>
            <a:off x="2502818" y="1647253"/>
            <a:ext cx="1997174" cy="765918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ot"/>
            <a:miter/>
          </a:ln>
        </p:spPr>
        <p:txBody>
          <a:bodyPr wrap="none" anchor="ctr"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12" name="타원 11"/>
          <p:cNvSpPr/>
          <p:nvPr/>
        </p:nvSpPr>
        <p:spPr>
          <a:xfrm>
            <a:off x="4355976" y="1556792"/>
            <a:ext cx="21602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en-US" altLang="ko-KR" sz="1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맑은 고딕"/>
                <a:ea typeface="맑은 고딕"/>
              </a:rPr>
              <a:t>2</a:t>
            </a:r>
            <a:endParaRPr lang="ko-KR" altLang="en-US" sz="12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40"/>
                  </a:srgbClr>
                </a:outerShdw>
              </a:effectLst>
              <a:latin typeface="맑은 고딕"/>
              <a:ea typeface="맑은 고딕"/>
            </a:endParaRPr>
          </a:p>
        </p:txBody>
      </p:sp>
      <p:sp>
        <p:nvSpPr>
          <p:cNvPr id="18" name="Rectangle 50"/>
          <p:cNvSpPr>
            <a:spLocks noChangeArrowheads="1"/>
          </p:cNvSpPr>
          <p:nvPr/>
        </p:nvSpPr>
        <p:spPr>
          <a:xfrm>
            <a:off x="5076056" y="3557800"/>
            <a:ext cx="504056" cy="144016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ot"/>
            <a:miter/>
          </a:ln>
        </p:spPr>
        <p:txBody>
          <a:bodyPr wrap="none" anchor="ctr"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13" name="타원 12"/>
          <p:cNvSpPr/>
          <p:nvPr/>
        </p:nvSpPr>
        <p:spPr>
          <a:xfrm>
            <a:off x="4860032" y="3532338"/>
            <a:ext cx="21602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en-US" altLang="ko-KR" sz="1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맑은 고딕"/>
                <a:ea typeface="맑은 고딕"/>
              </a:rPr>
              <a:t>3</a:t>
            </a:r>
            <a:endParaRPr lang="ko-KR" altLang="en-US" sz="12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40"/>
                  </a:srgbClr>
                </a:outerShdw>
              </a:effectLst>
              <a:latin typeface="맑은 고딕"/>
              <a:ea typeface="맑은 고딕"/>
            </a:endParaRPr>
          </a:p>
        </p:txBody>
      </p:sp>
      <p:sp>
        <p:nvSpPr>
          <p:cNvPr id="20" name="타원 19"/>
          <p:cNvSpPr/>
          <p:nvPr/>
        </p:nvSpPr>
        <p:spPr>
          <a:xfrm>
            <a:off x="7817457" y="4344314"/>
            <a:ext cx="21602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en-US" altLang="ko-KR" sz="1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맑은 고딕"/>
                <a:ea typeface="맑은 고딕"/>
              </a:rPr>
              <a:t>4</a:t>
            </a:r>
            <a:endParaRPr lang="ko-KR" altLang="en-US" sz="12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40"/>
                  </a:srgbClr>
                </a:outerShdw>
              </a:effectLst>
              <a:latin typeface="맑은 고딕"/>
              <a:ea typeface="맑은 고딕"/>
            </a:endParaRPr>
          </a:p>
        </p:txBody>
      </p:sp>
      <p:cxnSp>
        <p:nvCxnSpPr>
          <p:cNvPr id="22" name="직선 화살표 연결선 21"/>
          <p:cNvCxnSpPr>
            <a:stCxn id="18" idx="2"/>
            <a:endCxn id="6147" idx="0"/>
          </p:cNvCxnSpPr>
          <p:nvPr/>
        </p:nvCxnSpPr>
        <p:spPr>
          <a:xfrm>
            <a:off x="5328084" y="3701816"/>
            <a:ext cx="363276" cy="59077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슬라이드 번호 개체 틀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ctr">
              <a:defRPr/>
            </a:pPr>
            <a:fld id="{F3BCD472-FF38-4A62-8027-EF430E349740}" type="slidenum">
              <a:rPr lang="en-US" altLang="ko-KR"/>
              <a:pPr algn="ctr">
                <a:defRPr/>
              </a:pPr>
              <a:t>11</a:t>
            </a:fld>
            <a:endParaRPr lang="en-US" altLang="ko-KR"/>
          </a:p>
        </p:txBody>
      </p:sp>
      <p:sp>
        <p:nvSpPr>
          <p:cNvPr id="24" name="타원 23"/>
          <p:cNvSpPr/>
          <p:nvPr/>
        </p:nvSpPr>
        <p:spPr>
          <a:xfrm>
            <a:off x="5402188" y="5229200"/>
            <a:ext cx="21602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en-US" altLang="ko-KR" sz="1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맑은 고딕"/>
                <a:ea typeface="맑은 고딕"/>
              </a:rPr>
              <a:t>5</a:t>
            </a:r>
            <a:endParaRPr lang="ko-KR" altLang="en-US" sz="12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40"/>
                  </a:srgbClr>
                </a:outerShdw>
              </a:effectLst>
              <a:latin typeface="맑은 고딕"/>
              <a:ea typeface="맑은 고딕"/>
            </a:endParaRPr>
          </a:p>
        </p:txBody>
      </p:sp>
      <p:sp>
        <p:nvSpPr>
          <p:cNvPr id="25" name="Rectangle 50"/>
          <p:cNvSpPr>
            <a:spLocks noChangeArrowheads="1"/>
          </p:cNvSpPr>
          <p:nvPr/>
        </p:nvSpPr>
        <p:spPr>
          <a:xfrm>
            <a:off x="5483138" y="5404310"/>
            <a:ext cx="889062" cy="144016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ot"/>
            <a:miter/>
          </a:ln>
        </p:spPr>
        <p:txBody>
          <a:bodyPr wrap="none" anchor="ctr"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26" name="Rectangle 50"/>
          <p:cNvSpPr>
            <a:spLocks noChangeArrowheads="1"/>
          </p:cNvSpPr>
          <p:nvPr/>
        </p:nvSpPr>
        <p:spPr>
          <a:xfrm>
            <a:off x="7308304" y="4540716"/>
            <a:ext cx="1615752" cy="534943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ot"/>
            <a:miter/>
          </a:ln>
        </p:spPr>
        <p:txBody>
          <a:bodyPr wrap="none" anchor="ctr"/>
          <a:lstStyle/>
          <a:p>
            <a:pPr lvl="0">
              <a:defRPr/>
            </a:pPr>
            <a:endParaRPr lang="ko-KR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84348" y="75211"/>
            <a:ext cx="2869367" cy="492443"/>
          </a:xfrm>
        </p:spPr>
        <p:txBody>
          <a:bodyPr/>
          <a:lstStyle/>
          <a:p>
            <a:pPr lvl="0">
              <a:defRPr/>
            </a:pPr>
            <a:r>
              <a:rPr lang="en-US" altLang="ko-KR"/>
              <a:t>11. </a:t>
            </a:r>
            <a:r>
              <a:rPr lang="ko-KR" altLang="en-US"/>
              <a:t>첨부서류 등록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755590" y="798612"/>
            <a:ext cx="11079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ko-KR" altLang="en-US" b="1">
                <a:solidFill>
                  <a:schemeClr val="bg1"/>
                </a:solidFill>
                <a:latin typeface="맑은 고딕"/>
                <a:ea typeface="맑은 고딕"/>
              </a:rPr>
              <a:t>첨부서류</a:t>
            </a:r>
            <a:endParaRPr lang="en-US" altLang="ko-KR" b="1">
              <a:solidFill>
                <a:schemeClr val="bg1"/>
              </a:solidFill>
              <a:latin typeface="맑은 고딕"/>
              <a:ea typeface="맑은 고딕"/>
            </a:endParaRPr>
          </a:p>
        </p:txBody>
      </p:sp>
      <p:sp>
        <p:nvSpPr>
          <p:cNvPr id="7" name="Rectangle 51"/>
          <p:cNvSpPr>
            <a:spLocks noChangeArrowheads="1"/>
          </p:cNvSpPr>
          <p:nvPr/>
        </p:nvSpPr>
        <p:spPr>
          <a:xfrm>
            <a:off x="251520" y="1268760"/>
            <a:ext cx="2159894" cy="1477328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marL="228600" indent="-228600">
              <a:buFontTx/>
              <a:buAutoNum type="arabicPeriod"/>
              <a:defRPr/>
            </a:pPr>
            <a:r>
              <a:rPr lang="ko-KR" altLang="en-US" sz="1500" b="1">
                <a:latin typeface="+mn-ea"/>
              </a:rPr>
              <a:t>좌측 메뉴에서 </a:t>
            </a:r>
            <a:r>
              <a:rPr lang="en-US" altLang="ko-KR" sz="1500" b="1">
                <a:latin typeface="+mn-ea"/>
              </a:rPr>
              <a:t/>
            </a:r>
            <a:br>
              <a:rPr lang="en-US" altLang="ko-KR" sz="1500" b="1">
                <a:latin typeface="+mn-ea"/>
              </a:rPr>
            </a:br>
            <a:r>
              <a:rPr lang="ko-KR" altLang="en-US" sz="1500" b="1">
                <a:latin typeface="+mn-ea"/>
              </a:rPr>
              <a:t>사업계획서작성</a:t>
            </a:r>
            <a:r>
              <a:rPr lang="en-US" altLang="ko-KR" sz="1500" b="1">
                <a:latin typeface="+mn-ea"/>
              </a:rPr>
              <a:t/>
            </a:r>
            <a:br>
              <a:rPr lang="en-US" altLang="ko-KR" sz="1500" b="1">
                <a:latin typeface="+mn-ea"/>
              </a:rPr>
            </a:br>
            <a:r>
              <a:rPr lang="ko-KR" altLang="en-US" sz="1500" b="1">
                <a:latin typeface="+mn-ea"/>
              </a:rPr>
              <a:t>클릭</a:t>
            </a:r>
          </a:p>
          <a:p>
            <a:pPr marL="228600" indent="-228600">
              <a:buFontTx/>
              <a:buAutoNum type="arabicPeriod"/>
              <a:defRPr/>
            </a:pPr>
            <a:endParaRPr lang="en-US" altLang="ko-KR" sz="1500" b="1">
              <a:latin typeface="+mn-ea"/>
            </a:endParaRPr>
          </a:p>
          <a:p>
            <a:pPr marL="228600" indent="-228600">
              <a:buFontTx/>
              <a:buAutoNum type="arabicPeriod"/>
              <a:defRPr/>
            </a:pPr>
            <a:r>
              <a:rPr lang="ko-KR" altLang="en-US" sz="1500" b="1">
                <a:latin typeface="+mn-ea"/>
              </a:rPr>
              <a:t>첨부서류 버튼을 클릭</a:t>
            </a:r>
            <a:endParaRPr lang="en-US" altLang="ko-KR" sz="1500" b="1">
              <a:latin typeface="+mn-ea"/>
            </a:endParaRPr>
          </a:p>
        </p:txBody>
      </p:sp>
      <p:sp>
        <p:nvSpPr>
          <p:cNvPr id="19" name="슬라이드 번호 개체 틀 1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ctr">
              <a:defRPr/>
            </a:pPr>
            <a:fld id="{F3BCD472-FF38-4A62-8027-EF430E349740}" type="slidenum">
              <a:rPr lang="en-US" altLang="ko-KR"/>
              <a:pPr algn="ctr">
                <a:defRPr/>
              </a:pPr>
              <a:t>12</a:t>
            </a:fld>
            <a:endParaRPr lang="en-US" altLang="ko-KR"/>
          </a:p>
        </p:txBody>
      </p:sp>
      <p:sp>
        <p:nvSpPr>
          <p:cNvPr id="12" name="제목 1"/>
          <p:cNvSpPr>
            <a:spLocks noGrp="1"/>
          </p:cNvSpPr>
          <p:nvPr>
            <p:ph type="ctrTitle"/>
          </p:nvPr>
        </p:nvSpPr>
        <p:spPr>
          <a:xfrm>
            <a:off x="7732387" y="360000"/>
            <a:ext cx="1252266" cy="307777"/>
          </a:xfrm>
          <a:noFill/>
          <a:ln w="9525" algn="ctr">
            <a:noFill/>
            <a:miter/>
          </a:ln>
          <a:effectLst/>
        </p:spPr>
        <p:txBody>
          <a:bodyPr vert="horz" wrap="none" lIns="91440" tIns="45720" rIns="91440" bIns="45720" anchor="ctr">
            <a:spAutoFit/>
          </a:bodyPr>
          <a:lstStyle/>
          <a:p>
            <a:pPr lvl="0">
              <a:defRPr/>
            </a:pPr>
            <a:r>
              <a:rPr lang="en-US" altLang="ko-KR"/>
              <a:t>III. </a:t>
            </a:r>
            <a:r>
              <a:rPr lang="ko-KR" altLang="en-US"/>
              <a:t>접수 요령</a:t>
            </a: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2411414" y="983278"/>
            <a:ext cx="6559200" cy="3215584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Rectangle 50"/>
          <p:cNvSpPr>
            <a:spLocks noChangeArrowheads="1"/>
          </p:cNvSpPr>
          <p:nvPr/>
        </p:nvSpPr>
        <p:spPr>
          <a:xfrm>
            <a:off x="2422642" y="2245804"/>
            <a:ext cx="781206" cy="144000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ot"/>
            <a:miter/>
          </a:ln>
        </p:spPr>
        <p:txBody>
          <a:bodyPr wrap="none" anchor="ctr"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20" name="타원 19"/>
          <p:cNvSpPr/>
          <p:nvPr/>
        </p:nvSpPr>
        <p:spPr>
          <a:xfrm>
            <a:off x="3203848" y="2132856"/>
            <a:ext cx="21602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en-US" altLang="ko-KR" sz="1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맑은 고딕"/>
                <a:ea typeface="맑은 고딕"/>
              </a:rPr>
              <a:t>1</a:t>
            </a:r>
            <a:endParaRPr lang="ko-KR" altLang="en-US" sz="12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40"/>
                  </a:srgbClr>
                </a:outerShdw>
              </a:effectLst>
              <a:latin typeface="맑은 고딕"/>
              <a:ea typeface="맑은 고딕"/>
            </a:endParaRPr>
          </a:p>
        </p:txBody>
      </p:sp>
      <p:sp>
        <p:nvSpPr>
          <p:cNvPr id="21" name="Rectangle 50"/>
          <p:cNvSpPr>
            <a:spLocks noChangeArrowheads="1"/>
          </p:cNvSpPr>
          <p:nvPr/>
        </p:nvSpPr>
        <p:spPr>
          <a:xfrm>
            <a:off x="8280412" y="2996952"/>
            <a:ext cx="690548" cy="258415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ot"/>
            <a:miter/>
          </a:ln>
        </p:spPr>
        <p:txBody>
          <a:bodyPr wrap="none" anchor="ctr"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22" name="타원 21"/>
          <p:cNvSpPr/>
          <p:nvPr/>
        </p:nvSpPr>
        <p:spPr>
          <a:xfrm>
            <a:off x="8035763" y="3018147"/>
            <a:ext cx="21602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en-US" altLang="ko-KR" sz="1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맑은 고딕"/>
                <a:ea typeface="맑은 고딕"/>
              </a:rPr>
              <a:t>2</a:t>
            </a:r>
            <a:endParaRPr lang="ko-KR" altLang="en-US" sz="12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40"/>
                  </a:srgbClr>
                </a:outerShdw>
              </a:effectLst>
              <a:latin typeface="맑은 고딕"/>
              <a:ea typeface="맑은 고딕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2411414" y="980728"/>
            <a:ext cx="6559200" cy="241593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84348" y="75211"/>
            <a:ext cx="2869367" cy="492443"/>
          </a:xfrm>
        </p:spPr>
        <p:txBody>
          <a:bodyPr/>
          <a:lstStyle/>
          <a:p>
            <a:pPr lvl="0">
              <a:defRPr/>
            </a:pPr>
            <a:r>
              <a:rPr lang="en-US" altLang="ko-KR"/>
              <a:t>12. </a:t>
            </a:r>
            <a:r>
              <a:rPr lang="ko-KR" altLang="en-US"/>
              <a:t>첨부서류 등록</a:t>
            </a:r>
          </a:p>
        </p:txBody>
      </p:sp>
      <p:sp>
        <p:nvSpPr>
          <p:cNvPr id="7" name="Rectangle 51"/>
          <p:cNvSpPr>
            <a:spLocks noChangeArrowheads="1"/>
          </p:cNvSpPr>
          <p:nvPr/>
        </p:nvSpPr>
        <p:spPr>
          <a:xfrm>
            <a:off x="251520" y="1268760"/>
            <a:ext cx="2159894" cy="466341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ko-KR" sz="1500" b="1">
                <a:solidFill>
                  <a:schemeClr val="tx1"/>
                </a:solidFill>
                <a:latin typeface="+mn-ea"/>
              </a:rPr>
              <a:t>1. </a:t>
            </a:r>
            <a:r>
              <a:rPr lang="ko-KR" altLang="en-US" sz="1500" b="1">
                <a:solidFill>
                  <a:schemeClr val="tx1"/>
                </a:solidFill>
                <a:latin typeface="+mn-ea"/>
              </a:rPr>
              <a:t>첨부서류의 파일 선택</a:t>
            </a:r>
            <a:r>
              <a:rPr lang="en-US" altLang="ko-KR" sz="1500" b="1">
                <a:solidFill>
                  <a:schemeClr val="tx1"/>
                </a:solidFill>
                <a:latin typeface="+mn-ea"/>
              </a:rPr>
              <a:t/>
            </a:r>
            <a:br>
              <a:rPr lang="en-US" altLang="ko-KR" sz="1500" b="1">
                <a:solidFill>
                  <a:schemeClr val="tx1"/>
                </a:solidFill>
                <a:latin typeface="+mn-ea"/>
              </a:rPr>
            </a:br>
            <a:endParaRPr lang="en-US" altLang="ko-KR" sz="1500" b="1">
              <a:solidFill>
                <a:schemeClr val="tx1"/>
              </a:solidFill>
              <a:latin typeface="+mn-ea"/>
            </a:endParaRPr>
          </a:p>
          <a:p>
            <a:pPr lvl="0">
              <a:defRPr/>
            </a:pPr>
            <a:r>
              <a:rPr lang="en-US" altLang="ko-KR" sz="1500">
                <a:solidFill>
                  <a:schemeClr val="tx1"/>
                </a:solidFill>
                <a:latin typeface="+mn-ea"/>
              </a:rPr>
              <a:t>※ </a:t>
            </a:r>
            <a:r>
              <a:rPr lang="ko-KR" altLang="en-US" sz="1500">
                <a:solidFill>
                  <a:schemeClr val="tx1"/>
                </a:solidFill>
                <a:latin typeface="+mn-ea"/>
              </a:rPr>
              <a:t>첨부서류 안내 참고</a:t>
            </a:r>
            <a:r>
              <a:rPr lang="en-US" altLang="ko-KR" sz="1500">
                <a:solidFill>
                  <a:schemeClr val="tx1"/>
                </a:solidFill>
                <a:latin typeface="+mn-ea"/>
              </a:rPr>
              <a:t/>
            </a:r>
            <a:br>
              <a:rPr lang="en-US" altLang="ko-KR" sz="1500">
                <a:solidFill>
                  <a:schemeClr val="tx1"/>
                </a:solidFill>
                <a:latin typeface="+mn-ea"/>
              </a:rPr>
            </a:br>
            <a:endParaRPr lang="en-US" altLang="ko-KR" sz="1500">
              <a:solidFill>
                <a:schemeClr val="tx1"/>
              </a:solidFill>
              <a:latin typeface="+mn-ea"/>
            </a:endParaRPr>
          </a:p>
          <a:p>
            <a:pPr lvl="0">
              <a:defRPr/>
            </a:pPr>
            <a:r>
              <a:rPr lang="en-US" altLang="ko-KR" sz="1500" b="1">
                <a:solidFill>
                  <a:schemeClr val="tx1"/>
                </a:solidFill>
                <a:latin typeface="+mn-ea"/>
              </a:rPr>
              <a:t>2. </a:t>
            </a:r>
            <a:r>
              <a:rPr lang="ko-KR" altLang="en-US" sz="1500" b="1">
                <a:solidFill>
                  <a:schemeClr val="tx1"/>
                </a:solidFill>
                <a:latin typeface="+mn-ea"/>
              </a:rPr>
              <a:t>임시저장 버튼을 클릭</a:t>
            </a:r>
          </a:p>
          <a:p>
            <a:pPr>
              <a:spcBef>
                <a:spcPct val="50000"/>
              </a:spcBef>
              <a:defRPr/>
            </a:pPr>
            <a:r>
              <a:rPr lang="en-US" altLang="ko-KR" sz="1500" b="1">
                <a:solidFill>
                  <a:schemeClr val="tx1"/>
                </a:solidFill>
                <a:latin typeface="+mn-ea"/>
              </a:rPr>
              <a:t>3. </a:t>
            </a:r>
            <a:r>
              <a:rPr lang="ko-KR" altLang="en-US" sz="1500" b="1">
                <a:solidFill>
                  <a:schemeClr val="tx1"/>
                </a:solidFill>
                <a:latin typeface="+mn-ea"/>
              </a:rPr>
              <a:t>등록한 파일을 다운로드 하여 확인 후 파일유효성 확인 체크</a:t>
            </a:r>
          </a:p>
          <a:p>
            <a:pPr>
              <a:spcBef>
                <a:spcPct val="50000"/>
              </a:spcBef>
              <a:defRPr/>
            </a:pPr>
            <a:r>
              <a:rPr lang="en-US" altLang="ko-KR" sz="1500" b="1">
                <a:solidFill>
                  <a:schemeClr val="tx1"/>
                </a:solidFill>
                <a:latin typeface="+mn-ea"/>
              </a:rPr>
              <a:t>4.</a:t>
            </a:r>
            <a:r>
              <a:rPr lang="ko-KR" altLang="en-US" sz="1500" b="1">
                <a:solidFill>
                  <a:schemeClr val="tx1"/>
                </a:solidFill>
                <a:latin typeface="+mn-ea"/>
              </a:rPr>
              <a:t> 항목에 해당이 없는경우 </a:t>
            </a:r>
            <a:r>
              <a:rPr lang="en-US" altLang="ko-KR" sz="1500" b="1">
                <a:solidFill>
                  <a:schemeClr val="tx1"/>
                </a:solidFill>
                <a:latin typeface="+mn-ea"/>
              </a:rPr>
              <a:t>“</a:t>
            </a:r>
            <a:r>
              <a:rPr lang="ko-KR" altLang="en-US" sz="1500" b="1">
                <a:solidFill>
                  <a:schemeClr val="tx1"/>
                </a:solidFill>
                <a:latin typeface="+mn-ea"/>
              </a:rPr>
              <a:t>해당없음</a:t>
            </a:r>
            <a:r>
              <a:rPr lang="en-US" altLang="ko-KR" sz="1500" b="1">
                <a:solidFill>
                  <a:schemeClr val="tx1"/>
                </a:solidFill>
                <a:latin typeface="+mn-ea"/>
              </a:rPr>
              <a:t>”</a:t>
            </a:r>
            <a:r>
              <a:rPr lang="ko-KR" altLang="en-US" sz="1500" b="1">
                <a:solidFill>
                  <a:schemeClr val="tx1"/>
                </a:solidFill>
                <a:latin typeface="+mn-ea"/>
              </a:rPr>
              <a:t>을 기재한 빈문서를 등록</a:t>
            </a:r>
          </a:p>
          <a:p>
            <a:pPr>
              <a:spcBef>
                <a:spcPct val="50000"/>
              </a:spcBef>
              <a:defRPr/>
            </a:pPr>
            <a:r>
              <a:rPr lang="en-US" altLang="ko-KR" sz="1500" b="1">
                <a:solidFill>
                  <a:schemeClr val="tx1"/>
                </a:solidFill>
                <a:latin typeface="+mn-ea"/>
              </a:rPr>
              <a:t>4. </a:t>
            </a:r>
            <a:r>
              <a:rPr lang="ko-KR" altLang="en-US" sz="1500" b="1">
                <a:solidFill>
                  <a:schemeClr val="tx1"/>
                </a:solidFill>
                <a:latin typeface="+mn-ea"/>
              </a:rPr>
              <a:t>첨부서류제출완료 버튼을 클릭하여 첨부서류 제출완료</a:t>
            </a:r>
          </a:p>
          <a:p>
            <a:pPr>
              <a:spcBef>
                <a:spcPct val="50000"/>
              </a:spcBef>
              <a:defRPr/>
            </a:pPr>
            <a:endParaRPr lang="en-US" altLang="ko-KR" sz="1500" b="1">
              <a:latin typeface="+mn-ea"/>
            </a:endParaRPr>
          </a:p>
          <a:p>
            <a:pPr lvl="0">
              <a:defRPr/>
            </a:pPr>
            <a:endParaRPr lang="en-US" altLang="ko-KR" sz="1500" b="1">
              <a:latin typeface="+mn-ea"/>
            </a:endParaRPr>
          </a:p>
        </p:txBody>
      </p:sp>
      <p:sp>
        <p:nvSpPr>
          <p:cNvPr id="19" name="슬라이드 번호 개체 틀 1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ctr">
              <a:defRPr/>
            </a:pPr>
            <a:fld id="{F3BCD472-FF38-4A62-8027-EF430E349740}" type="slidenum">
              <a:rPr lang="en-US" altLang="ko-KR"/>
              <a:pPr algn="ctr">
                <a:defRPr/>
              </a:pPr>
              <a:t>13</a:t>
            </a:fld>
            <a:endParaRPr lang="en-US" altLang="ko-KR"/>
          </a:p>
        </p:txBody>
      </p:sp>
      <p:sp>
        <p:nvSpPr>
          <p:cNvPr id="9" name="직사각형 8"/>
          <p:cNvSpPr/>
          <p:nvPr/>
        </p:nvSpPr>
        <p:spPr>
          <a:xfrm>
            <a:off x="755588" y="798612"/>
            <a:ext cx="11079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ko-KR" altLang="en-US" b="1">
                <a:solidFill>
                  <a:schemeClr val="bg1"/>
                </a:solidFill>
                <a:latin typeface="맑은 고딕"/>
                <a:ea typeface="맑은 고딕"/>
              </a:rPr>
              <a:t>첨부서류</a:t>
            </a:r>
            <a:endParaRPr lang="en-US" altLang="ko-KR" b="1">
              <a:solidFill>
                <a:schemeClr val="bg1"/>
              </a:solidFill>
              <a:latin typeface="맑은 고딕"/>
              <a:ea typeface="맑은 고딕"/>
            </a:endParaRPr>
          </a:p>
        </p:txBody>
      </p:sp>
      <p:sp>
        <p:nvSpPr>
          <p:cNvPr id="10" name="제목 1"/>
          <p:cNvSpPr>
            <a:spLocks noGrp="1"/>
          </p:cNvSpPr>
          <p:nvPr>
            <p:ph type="ctrTitle"/>
          </p:nvPr>
        </p:nvSpPr>
        <p:spPr>
          <a:xfrm>
            <a:off x="7732387" y="360000"/>
            <a:ext cx="1252266" cy="307777"/>
          </a:xfrm>
          <a:noFill/>
          <a:ln w="9525" algn="ctr">
            <a:noFill/>
            <a:miter/>
          </a:ln>
          <a:effectLst/>
        </p:spPr>
        <p:txBody>
          <a:bodyPr vert="horz" wrap="none" lIns="91440" tIns="45720" rIns="91440" bIns="45720" anchor="ctr">
            <a:spAutoFit/>
          </a:bodyPr>
          <a:lstStyle/>
          <a:p>
            <a:pPr lvl="0">
              <a:defRPr/>
            </a:pPr>
            <a:r>
              <a:rPr lang="en-US" altLang="ko-KR"/>
              <a:t>III. </a:t>
            </a:r>
            <a:r>
              <a:rPr lang="ko-KR" altLang="en-US"/>
              <a:t>접수 요령</a:t>
            </a:r>
          </a:p>
        </p:txBody>
      </p:sp>
      <p:sp>
        <p:nvSpPr>
          <p:cNvPr id="13" name="Rectangle 50"/>
          <p:cNvSpPr>
            <a:spLocks noChangeArrowheads="1"/>
          </p:cNvSpPr>
          <p:nvPr/>
        </p:nvSpPr>
        <p:spPr>
          <a:xfrm>
            <a:off x="2440666" y="1425843"/>
            <a:ext cx="4795630" cy="1067053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ot"/>
            <a:miter/>
          </a:ln>
        </p:spPr>
        <p:txBody>
          <a:bodyPr wrap="none" anchor="ctr"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14" name="타원 13"/>
          <p:cNvSpPr/>
          <p:nvPr/>
        </p:nvSpPr>
        <p:spPr>
          <a:xfrm>
            <a:off x="2421447" y="1399387"/>
            <a:ext cx="21602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en-US" altLang="ko-KR" sz="1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맑은 고딕"/>
                <a:ea typeface="맑은 고딕"/>
              </a:rPr>
              <a:t>1</a:t>
            </a:r>
            <a:endParaRPr lang="ko-KR" altLang="en-US" sz="12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40"/>
                  </a:srgbClr>
                </a:outerShdw>
              </a:effectLst>
              <a:latin typeface="맑은 고딕"/>
              <a:ea typeface="맑은 고딕"/>
            </a:endParaRPr>
          </a:p>
        </p:txBody>
      </p:sp>
      <p:sp>
        <p:nvSpPr>
          <p:cNvPr id="11" name="Rectangle 50"/>
          <p:cNvSpPr>
            <a:spLocks noChangeArrowheads="1"/>
          </p:cNvSpPr>
          <p:nvPr/>
        </p:nvSpPr>
        <p:spPr>
          <a:xfrm>
            <a:off x="5256503" y="3200400"/>
            <a:ext cx="437987" cy="194692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ot"/>
            <a:miter/>
          </a:ln>
        </p:spPr>
        <p:txBody>
          <a:bodyPr wrap="none" anchor="ctr"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12" name="타원 11"/>
          <p:cNvSpPr/>
          <p:nvPr/>
        </p:nvSpPr>
        <p:spPr>
          <a:xfrm>
            <a:off x="5202163" y="2984376"/>
            <a:ext cx="21602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en-US" altLang="ko-KR" sz="1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맑은 고딕"/>
                <a:ea typeface="맑은 고딕"/>
              </a:rPr>
              <a:t>2</a:t>
            </a:r>
            <a:endParaRPr lang="ko-KR" altLang="en-US" sz="12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40"/>
                  </a:srgbClr>
                </a:outerShdw>
              </a:effectLst>
              <a:latin typeface="맑은 고딕"/>
              <a:ea typeface="맑은 고딕"/>
            </a:endParaRPr>
          </a:p>
        </p:txBody>
      </p:sp>
      <p:sp>
        <p:nvSpPr>
          <p:cNvPr id="16" name="Rectangle 50"/>
          <p:cNvSpPr>
            <a:spLocks noChangeArrowheads="1"/>
          </p:cNvSpPr>
          <p:nvPr/>
        </p:nvSpPr>
        <p:spPr>
          <a:xfrm>
            <a:off x="5694489" y="3200399"/>
            <a:ext cx="677711" cy="196261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ot"/>
            <a:miter/>
          </a:ln>
        </p:spPr>
        <p:txBody>
          <a:bodyPr wrap="none" anchor="ctr"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17" name="타원 16"/>
          <p:cNvSpPr/>
          <p:nvPr/>
        </p:nvSpPr>
        <p:spPr>
          <a:xfrm>
            <a:off x="5634211" y="2984376"/>
            <a:ext cx="21602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en-US" altLang="ko-KR" sz="1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맑은 고딕"/>
                <a:ea typeface="맑은 고딕"/>
              </a:rPr>
              <a:t>3</a:t>
            </a:r>
            <a:endParaRPr lang="ko-KR" altLang="en-US" sz="12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40"/>
                  </a:srgbClr>
                </a:outerShdw>
              </a:effectLst>
              <a:latin typeface="맑은 고딕"/>
              <a:ea typeface="맑은 고딕"/>
            </a:endParaRPr>
          </a:p>
        </p:txBody>
      </p:sp>
      <p:sp>
        <p:nvSpPr>
          <p:cNvPr id="18" name="Rectangle 50"/>
          <p:cNvSpPr>
            <a:spLocks noChangeArrowheads="1"/>
          </p:cNvSpPr>
          <p:nvPr/>
        </p:nvSpPr>
        <p:spPr>
          <a:xfrm>
            <a:off x="7800630" y="1425842"/>
            <a:ext cx="677711" cy="1067054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ot"/>
            <a:miter/>
          </a:ln>
        </p:spPr>
        <p:txBody>
          <a:bodyPr wrap="none" anchor="ctr"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20" name="타원 19"/>
          <p:cNvSpPr/>
          <p:nvPr/>
        </p:nvSpPr>
        <p:spPr>
          <a:xfrm>
            <a:off x="7740352" y="1209819"/>
            <a:ext cx="21602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en-US" altLang="ko-KR" sz="1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맑은 고딕"/>
                <a:ea typeface="맑은 고딕"/>
              </a:rPr>
              <a:t>3</a:t>
            </a:r>
            <a:endParaRPr lang="ko-KR" altLang="en-US" sz="12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40"/>
                  </a:srgbClr>
                </a:outerShdw>
              </a:effectLst>
              <a:latin typeface="맑은 고딕"/>
              <a:ea typeface="맑은 고딕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Ketep_DOC\2016년\99.기타\개념계획서-전산접수증.jpg"/>
          <p:cNvPicPr>
            <a:picLocks noChangeAspect="1" noChangeArrowheads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2411760" y="3786704"/>
            <a:ext cx="1970324" cy="2732400"/>
          </a:xfrm>
          <a:prstGeom prst="rect">
            <a:avLst/>
          </a:prstGeom>
          <a:noFill/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4"/>
          <a:srcRect/>
          <a:stretch>
            <a:fillRect/>
          </a:stretch>
        </p:blipFill>
        <p:spPr>
          <a:xfrm>
            <a:off x="2406627" y="988756"/>
            <a:ext cx="6559200" cy="2126616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Rectangle 50"/>
          <p:cNvSpPr>
            <a:spLocks noChangeArrowheads="1"/>
          </p:cNvSpPr>
          <p:nvPr/>
        </p:nvSpPr>
        <p:spPr>
          <a:xfrm>
            <a:off x="2470488" y="2420888"/>
            <a:ext cx="684212" cy="98296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ot"/>
            <a:miter/>
          </a:ln>
        </p:spPr>
        <p:txBody>
          <a:bodyPr wrap="none" anchor="ctr"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19" name="Rectangle 50"/>
          <p:cNvSpPr>
            <a:spLocks noChangeArrowheads="1"/>
          </p:cNvSpPr>
          <p:nvPr/>
        </p:nvSpPr>
        <p:spPr>
          <a:xfrm>
            <a:off x="8532440" y="2052064"/>
            <a:ext cx="433387" cy="165458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ot"/>
            <a:miter/>
          </a:ln>
        </p:spPr>
        <p:txBody>
          <a:bodyPr wrap="none" anchor="ctr"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732387" y="360000"/>
            <a:ext cx="1252266" cy="307777"/>
          </a:xfrm>
          <a:noFill/>
          <a:ln w="9525" algn="ctr">
            <a:noFill/>
            <a:miter/>
          </a:ln>
          <a:effectLst/>
        </p:spPr>
        <p:txBody>
          <a:bodyPr vert="horz" wrap="none" lIns="91440" tIns="45720" rIns="91440" bIns="45720" anchor="ctr">
            <a:spAutoFit/>
          </a:bodyPr>
          <a:lstStyle/>
          <a:p>
            <a:pPr lvl="0">
              <a:defRPr/>
            </a:pPr>
            <a:r>
              <a:rPr lang="en-US" altLang="ko-KR"/>
              <a:t>III. </a:t>
            </a:r>
            <a:r>
              <a:rPr lang="ko-KR" altLang="en-US"/>
              <a:t>접수 요령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84348" y="75211"/>
            <a:ext cx="3088442" cy="492443"/>
          </a:xfrm>
        </p:spPr>
        <p:txBody>
          <a:bodyPr/>
          <a:lstStyle/>
          <a:p>
            <a:pPr lvl="0">
              <a:defRPr/>
            </a:pPr>
            <a:r>
              <a:rPr lang="en-US" altLang="ko-KR"/>
              <a:t>13. </a:t>
            </a:r>
            <a:r>
              <a:rPr lang="ko-KR" altLang="en-US"/>
              <a:t>전산접수증출력</a:t>
            </a:r>
          </a:p>
        </p:txBody>
      </p:sp>
      <p:sp>
        <p:nvSpPr>
          <p:cNvPr id="10" name="직사각형 9"/>
          <p:cNvSpPr/>
          <p:nvPr/>
        </p:nvSpPr>
        <p:spPr>
          <a:xfrm>
            <a:off x="605876" y="798612"/>
            <a:ext cx="1351652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ko-KR" altLang="en-US" sz="1700" b="1">
                <a:solidFill>
                  <a:schemeClr val="bg1"/>
                </a:solidFill>
                <a:latin typeface="맑은 고딕"/>
                <a:ea typeface="맑은 고딕"/>
              </a:rPr>
              <a:t>접수증 출력</a:t>
            </a:r>
            <a:endParaRPr lang="en-US" altLang="ko-KR" sz="1700" b="1">
              <a:solidFill>
                <a:schemeClr val="bg1"/>
              </a:solidFill>
              <a:latin typeface="맑은 고딕"/>
              <a:ea typeface="맑은 고딕"/>
            </a:endParaRPr>
          </a:p>
        </p:txBody>
      </p:sp>
      <p:sp>
        <p:nvSpPr>
          <p:cNvPr id="11" name="타원 10"/>
          <p:cNvSpPr/>
          <p:nvPr/>
        </p:nvSpPr>
        <p:spPr>
          <a:xfrm>
            <a:off x="3059832" y="2348880"/>
            <a:ext cx="21602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en-US" altLang="ko-KR" sz="1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맑은 고딕"/>
                <a:ea typeface="맑은 고딕"/>
              </a:rPr>
              <a:t>1</a:t>
            </a:r>
            <a:endParaRPr lang="ko-KR" altLang="en-US" sz="12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40"/>
                  </a:srgbClr>
                </a:outerShdw>
              </a:effectLst>
              <a:latin typeface="맑은 고딕"/>
              <a:ea typeface="맑은 고딕"/>
            </a:endParaRPr>
          </a:p>
        </p:txBody>
      </p:sp>
      <p:sp>
        <p:nvSpPr>
          <p:cNvPr id="12" name="타원 11"/>
          <p:cNvSpPr/>
          <p:nvPr/>
        </p:nvSpPr>
        <p:spPr>
          <a:xfrm>
            <a:off x="8316416" y="2001498"/>
            <a:ext cx="21602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en-US" altLang="ko-KR" sz="1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맑은 고딕"/>
                <a:ea typeface="맑은 고딕"/>
              </a:rPr>
              <a:t>2</a:t>
            </a:r>
            <a:endParaRPr lang="ko-KR" altLang="en-US" sz="12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40"/>
                  </a:srgbClr>
                </a:outerShdw>
              </a:effectLst>
              <a:latin typeface="맑은 고딕"/>
              <a:ea typeface="맑은 고딕"/>
            </a:endParaRPr>
          </a:p>
        </p:txBody>
      </p:sp>
      <p:sp>
        <p:nvSpPr>
          <p:cNvPr id="14" name="Rectangle 51"/>
          <p:cNvSpPr>
            <a:spLocks noChangeArrowheads="1"/>
          </p:cNvSpPr>
          <p:nvPr/>
        </p:nvSpPr>
        <p:spPr>
          <a:xfrm>
            <a:off x="251520" y="1412776"/>
            <a:ext cx="2159894" cy="1592744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marL="47625" indent="-228600">
              <a:lnSpc>
                <a:spcPct val="110000"/>
              </a:lnSpc>
              <a:spcBef>
                <a:spcPct val="50000"/>
              </a:spcBef>
              <a:defRPr/>
            </a:pPr>
            <a:r>
              <a:rPr lang="en-US" altLang="ko-KR" sz="1500" b="1">
                <a:latin typeface="맑은 고딕"/>
                <a:ea typeface="맑은 고딕"/>
              </a:rPr>
              <a:t>1. </a:t>
            </a:r>
            <a:r>
              <a:rPr lang="ko-KR" altLang="en-US" sz="1500" b="1">
                <a:latin typeface="맑은 고딕"/>
                <a:ea typeface="맑은 고딕"/>
              </a:rPr>
              <a:t>전산접수증출력 클릭</a:t>
            </a:r>
          </a:p>
          <a:p>
            <a:pPr marL="47625" indent="-228600">
              <a:lnSpc>
                <a:spcPct val="110000"/>
              </a:lnSpc>
              <a:spcBef>
                <a:spcPct val="50000"/>
              </a:spcBef>
              <a:defRPr/>
            </a:pPr>
            <a:r>
              <a:rPr lang="en-US" altLang="ko-KR" sz="1500" b="1">
                <a:latin typeface="맑은 고딕"/>
                <a:ea typeface="맑은 고딕"/>
              </a:rPr>
              <a:t>2. </a:t>
            </a:r>
            <a:r>
              <a:rPr lang="ko-KR" altLang="en-US" sz="1500" b="1">
                <a:latin typeface="맑은 고딕"/>
                <a:ea typeface="맑은 고딕"/>
              </a:rPr>
              <a:t>출력 부분의  접수증버튼을 클릭</a:t>
            </a:r>
          </a:p>
          <a:p>
            <a:pPr marL="47625" indent="-228600">
              <a:lnSpc>
                <a:spcPct val="110000"/>
              </a:lnSpc>
              <a:spcBef>
                <a:spcPct val="50000"/>
              </a:spcBef>
              <a:defRPr/>
            </a:pPr>
            <a:r>
              <a:rPr lang="en-US" altLang="ko-KR" sz="1500" b="1">
                <a:latin typeface="맑은 고딕"/>
                <a:ea typeface="맑은 고딕"/>
              </a:rPr>
              <a:t>3. </a:t>
            </a:r>
            <a:r>
              <a:rPr lang="ko-KR" altLang="en-US" sz="1500" b="1">
                <a:latin typeface="맑은 고딕"/>
                <a:ea typeface="맑은 고딕"/>
              </a:rPr>
              <a:t>전산접수증을 출력</a:t>
            </a:r>
            <a:endParaRPr lang="en-US" altLang="ko-KR" sz="1500" b="1">
              <a:latin typeface="맑은 고딕"/>
              <a:ea typeface="맑은 고딕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605874" y="3789040"/>
            <a:ext cx="1351653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ko-KR" altLang="en-US" sz="1700" b="1">
                <a:solidFill>
                  <a:schemeClr val="bg1"/>
                </a:solidFill>
                <a:latin typeface="맑은 고딕"/>
                <a:ea typeface="맑은 고딕"/>
              </a:rPr>
              <a:t>접수증 출력</a:t>
            </a:r>
            <a:endParaRPr lang="en-US" altLang="ko-KR" sz="1700" b="1">
              <a:solidFill>
                <a:schemeClr val="bg1"/>
              </a:solidFill>
              <a:latin typeface="맑은 고딕"/>
              <a:ea typeface="맑은 고딕"/>
            </a:endParaRPr>
          </a:p>
        </p:txBody>
      </p:sp>
      <p:sp>
        <p:nvSpPr>
          <p:cNvPr id="21" name="Rectangle 51"/>
          <p:cNvSpPr>
            <a:spLocks noChangeArrowheads="1"/>
          </p:cNvSpPr>
          <p:nvPr/>
        </p:nvSpPr>
        <p:spPr>
          <a:xfrm>
            <a:off x="251519" y="4403204"/>
            <a:ext cx="2159894" cy="95746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marL="177800" indent="-177800">
              <a:lnSpc>
                <a:spcPct val="110000"/>
              </a:lnSpc>
              <a:spcBef>
                <a:spcPct val="50000"/>
              </a:spcBef>
              <a:buAutoNum type="arabicPeriod"/>
              <a:defRPr/>
            </a:pPr>
            <a:r>
              <a:rPr lang="ko-KR" altLang="en-US" sz="1500" b="1">
                <a:latin typeface="맑은 고딕"/>
                <a:ea typeface="맑은 고딕"/>
              </a:rPr>
              <a:t>접수증 출력</a:t>
            </a:r>
          </a:p>
          <a:p>
            <a:pPr marL="0" indent="0">
              <a:lnSpc>
                <a:spcPct val="110000"/>
              </a:lnSpc>
              <a:spcBef>
                <a:spcPct val="50000"/>
              </a:spcBef>
              <a:buNone/>
              <a:defRPr/>
            </a:pPr>
            <a:r>
              <a:rPr lang="ko-KR" altLang="en-US" sz="1500" b="1">
                <a:latin typeface="맑은 고딕"/>
                <a:ea typeface="맑은 고딕"/>
              </a:rPr>
              <a:t> </a:t>
            </a:r>
            <a:r>
              <a:rPr lang="en-US" altLang="ko-KR" sz="1500" b="1">
                <a:latin typeface="맑은 고딕"/>
                <a:ea typeface="맑은 고딕"/>
              </a:rPr>
              <a:t>*</a:t>
            </a:r>
            <a:r>
              <a:rPr lang="ko-KR" altLang="en-US" sz="1500" b="1">
                <a:latin typeface="맑은 고딕"/>
                <a:ea typeface="맑은 고딕"/>
              </a:rPr>
              <a:t>접수증은 제출하지 않고 자체보관</a:t>
            </a:r>
            <a:endParaRPr lang="en-US" altLang="ko-KR" sz="1500" b="1">
              <a:latin typeface="맑은 고딕"/>
              <a:ea typeface="맑은 고딕"/>
            </a:endParaRPr>
          </a:p>
        </p:txBody>
      </p:sp>
      <p:sp>
        <p:nvSpPr>
          <p:cNvPr id="23" name="슬라이드 번호 개체 틀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ctr">
              <a:defRPr/>
            </a:pPr>
            <a:fld id="{F3BCD472-FF38-4A62-8027-EF430E349740}" type="slidenum">
              <a:rPr lang="en-US" altLang="ko-KR"/>
              <a:pPr algn="ctr">
                <a:defRPr/>
              </a:pPr>
              <a:t>14</a:t>
            </a:fld>
            <a:endParaRPr lang="en-US" altLang="ko-K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6"/>
          <p:cNvSpPr>
            <a:spLocks noGrp="1"/>
          </p:cNvSpPr>
          <p:nvPr>
            <p:ph type="title"/>
          </p:nvPr>
        </p:nvSpPr>
        <p:spPr>
          <a:xfrm>
            <a:off x="1259632" y="3429000"/>
            <a:ext cx="6480720" cy="2007870"/>
          </a:xfrm>
        </p:spPr>
        <p:txBody>
          <a:bodyPr/>
          <a:lstStyle/>
          <a:p>
            <a:pPr lvl="0">
              <a:defRPr/>
            </a:pPr>
            <a:r>
              <a:rPr lang="ko-KR" altLang="en-US"/>
              <a:t>전산접수 안내</a:t>
            </a:r>
            <a:br>
              <a:rPr lang="ko-KR" altLang="en-US"/>
            </a:br>
            <a:r>
              <a:rPr lang="en-US" altLang="ko-KR"/>
              <a:t>GENIE</a:t>
            </a:r>
            <a:r>
              <a:rPr lang="ko-KR" altLang="en-US"/>
              <a:t>콜센터</a:t>
            </a:r>
            <a:r>
              <a:rPr lang="en-US" altLang="ko-KR"/>
              <a:t/>
            </a:r>
            <a:br>
              <a:rPr lang="en-US" altLang="ko-KR"/>
            </a:br>
            <a:r>
              <a:rPr lang="en-US" altLang="ko-KR"/>
              <a:t>02-3469-8813, 8814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ctr">
              <a:defRPr/>
            </a:pPr>
            <a:fld id="{F3BCD472-FF38-4A62-8027-EF430E349740}" type="slidenum">
              <a:rPr lang="en-US" altLang="ko-KR"/>
              <a:pPr algn="ctr">
                <a:defRPr/>
              </a:pPr>
              <a:t>15</a:t>
            </a:fld>
            <a:endParaRPr lang="en-US" altLang="ko-KR"/>
          </a:p>
        </p:txBody>
      </p:sp>
      <p:sp>
        <p:nvSpPr>
          <p:cNvPr id="5" name="제목 6"/>
          <p:cNvSpPr txBox="1"/>
          <p:nvPr/>
        </p:nvSpPr>
        <p:spPr>
          <a:xfrm>
            <a:off x="1187624" y="1991742"/>
            <a:ext cx="7128792" cy="1077218"/>
          </a:xfrm>
          <a:prstGeom prst="rect">
            <a:avLst/>
          </a:prstGeom>
          <a:noFill/>
          <a:ln w="9525" algn="ctr">
            <a:noFill/>
            <a:miter/>
          </a:ln>
          <a:effectLst/>
        </p:spPr>
        <p:txBody>
          <a:bodyPr vert="horz" wrap="square" lIns="91440" tIns="45720" rIns="91440" bIns="45720" anchor="t" anchorCtr="0">
            <a:prstTxWarp prst="textNoShape">
              <a:avLst/>
            </a:prstTxWarp>
            <a:sp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kumimoji="1" lang="ko-KR" altLang="en-US" sz="4200" b="1" kern="1200" spc="50" dirty="0">
                <a:ln w="11430"/>
                <a:gradFill>
                  <a:gsLst>
                    <a:gs pos="25000">
                      <a:srgbClr val="B04700"/>
                    </a:gs>
                    <a:gs pos="100000">
                      <a:srgbClr val="FF9933"/>
                    </a:gs>
                  </a:gsLst>
                  <a:lin ang="5400000" scaled="0"/>
                </a:gradFill>
                <a:effectLst>
                  <a:outerShdw blurRad="76200" dist="50800" dir="5400000" algn="tl" rotWithShape="0">
                    <a:srgbClr val="000000">
                      <a:alpha val="30000"/>
                    </a:srgbClr>
                  </a:outerShdw>
                  <a:reflection blurRad="6350" stA="50000" endA="300" endPos="50000" dist="60007" dir="5400000" sy="-100000" algn="bl" rotWithShape="0"/>
                </a:effectLst>
                <a:latin typeface="Arial"/>
                <a:ea typeface="HY헤드라인M"/>
                <a:cs typeface="+mn-cs"/>
              </a:defRPr>
            </a:lvl1pPr>
          </a:lstStyle>
          <a:p>
            <a:pPr lvl="0">
              <a:defRPr/>
            </a:pPr>
            <a:r>
              <a:rPr lang="ko-KR" altLang="en-US" sz="3200">
                <a:solidFill>
                  <a:schemeClr val="accent4">
                    <a:lumMod val="50000"/>
                  </a:schemeClr>
                </a:solidFill>
              </a:rPr>
              <a:t>마감일에는 접수폭주</a:t>
            </a:r>
          </a:p>
          <a:p>
            <a:pPr lvl="0">
              <a:defRPr/>
            </a:pPr>
            <a:r>
              <a:rPr lang="ko-KR" altLang="en-US" sz="3200">
                <a:solidFill>
                  <a:schemeClr val="accent4">
                    <a:lumMod val="50000"/>
                  </a:schemeClr>
                </a:solidFill>
              </a:rPr>
              <a:t>→ 미리 입력 요망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6"/>
          <p:cNvSpPr>
            <a:spLocks noGrp="1"/>
          </p:cNvSpPr>
          <p:nvPr>
            <p:ph type="title"/>
          </p:nvPr>
        </p:nvSpPr>
        <p:spPr>
          <a:xfrm>
            <a:off x="1331640" y="2919427"/>
            <a:ext cx="6480720" cy="738664"/>
          </a:xfrm>
        </p:spPr>
        <p:txBody>
          <a:bodyPr/>
          <a:lstStyle/>
          <a:p>
            <a:pPr lvl="0">
              <a:defRPr/>
            </a:pPr>
            <a:r>
              <a:rPr lang="ko-KR" altLang="en-US"/>
              <a:t>감사합니다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ctr">
              <a:defRPr/>
            </a:pPr>
            <a:fld id="{F3BCD472-FF38-4A62-8027-EF430E349740}" type="slidenum">
              <a:rPr lang="en-US" altLang="ko-KR"/>
              <a:pPr algn="ctr">
                <a:defRPr/>
              </a:pPr>
              <a:t>16</a:t>
            </a:fld>
            <a:endParaRPr lang="en-US" altLang="ko-K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84348" y="75211"/>
            <a:ext cx="4641017" cy="492443"/>
          </a:xfrm>
        </p:spPr>
        <p:txBody>
          <a:bodyPr/>
          <a:lstStyle/>
          <a:p>
            <a:pPr lvl="0">
              <a:defRPr/>
            </a:pPr>
            <a:r>
              <a:rPr lang="en-US" altLang="ko-KR"/>
              <a:t>1. </a:t>
            </a:r>
            <a:r>
              <a:rPr lang="ko-KR" altLang="en-US"/>
              <a:t>사업관리시스템</a:t>
            </a:r>
            <a:r>
              <a:rPr lang="en-US" altLang="ko-KR"/>
              <a:t>(GENIE)</a:t>
            </a:r>
            <a:r>
              <a:rPr lang="ko-KR" altLang="en-US"/>
              <a:t> 접속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880611" y="798612"/>
            <a:ext cx="8579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en-US" altLang="ko-KR" b="1">
                <a:solidFill>
                  <a:schemeClr val="bg1"/>
                </a:solidFill>
                <a:latin typeface="맑은 고딕"/>
                <a:ea typeface="맑은 고딕"/>
              </a:rPr>
              <a:t>GENIE</a:t>
            </a:r>
          </a:p>
        </p:txBody>
      </p:sp>
      <p:sp>
        <p:nvSpPr>
          <p:cNvPr id="7" name="Rectangle 51"/>
          <p:cNvSpPr>
            <a:spLocks noChangeArrowheads="1"/>
          </p:cNvSpPr>
          <p:nvPr/>
        </p:nvSpPr>
        <p:spPr>
          <a:xfrm>
            <a:off x="251520" y="1412776"/>
            <a:ext cx="2088232" cy="427040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indent="-228600">
              <a:lnSpc>
                <a:spcPct val="110000"/>
              </a:lnSpc>
              <a:spcBef>
                <a:spcPct val="50000"/>
              </a:spcBef>
              <a:buAutoNum type="arabicPeriod"/>
              <a:defRPr/>
            </a:pPr>
            <a:r>
              <a:rPr lang="ko-KR" altLang="en-US" sz="1500" b="1" dirty="0">
                <a:solidFill>
                  <a:prstClr val="black"/>
                </a:solidFill>
                <a:latin typeface="맑은 고딕"/>
                <a:ea typeface="맑은 고딕"/>
              </a:rPr>
              <a:t>인터넷 </a:t>
            </a:r>
            <a:r>
              <a:rPr lang="ko-KR" altLang="en-US" sz="1500" b="1" dirty="0" err="1">
                <a:solidFill>
                  <a:prstClr val="black"/>
                </a:solidFill>
                <a:latin typeface="맑은 고딕"/>
                <a:ea typeface="맑은 고딕"/>
              </a:rPr>
              <a:t>주소창에</a:t>
            </a:r>
            <a:endParaRPr lang="ko-KR" altLang="en-US" sz="1500" b="1" dirty="0">
              <a:solidFill>
                <a:prstClr val="black"/>
              </a:solidFill>
              <a:latin typeface="맑은 고딕"/>
              <a:ea typeface="맑은 고딕"/>
            </a:endParaRPr>
          </a:p>
          <a:p>
            <a:pPr>
              <a:lnSpc>
                <a:spcPct val="110000"/>
              </a:lnSpc>
              <a:spcBef>
                <a:spcPct val="50000"/>
              </a:spcBef>
              <a:defRPr/>
            </a:pPr>
            <a:r>
              <a:rPr lang="en-US" altLang="ko-KR" sz="1500" b="1" dirty="0">
                <a:latin typeface="맑은 고딕"/>
                <a:ea typeface="맑은 고딕"/>
              </a:rPr>
              <a:t>http://genie.ketep.re.kr/  </a:t>
            </a:r>
            <a:r>
              <a:rPr lang="ko-KR" altLang="en-US" sz="1500" b="1" dirty="0">
                <a:latin typeface="맑은 고딕"/>
                <a:ea typeface="맑은 고딕"/>
              </a:rPr>
              <a:t>입력 </a:t>
            </a:r>
          </a:p>
          <a:p>
            <a:pPr>
              <a:lnSpc>
                <a:spcPct val="110000"/>
              </a:lnSpc>
              <a:spcBef>
                <a:spcPct val="50000"/>
              </a:spcBef>
              <a:defRPr/>
            </a:pPr>
            <a:endParaRPr lang="en-US" altLang="ko-KR" sz="1500" b="1" dirty="0">
              <a:latin typeface="맑은 고딕"/>
              <a:ea typeface="맑은 고딕"/>
            </a:endParaRPr>
          </a:p>
          <a:p>
            <a:pPr indent="-228600">
              <a:lnSpc>
                <a:spcPct val="110000"/>
              </a:lnSpc>
              <a:spcBef>
                <a:spcPct val="50000"/>
              </a:spcBef>
              <a:defRPr/>
            </a:pPr>
            <a:r>
              <a:rPr lang="en-US" altLang="ko-KR" sz="1500" b="1" dirty="0">
                <a:latin typeface="맑은 고딕"/>
                <a:ea typeface="맑은 고딕"/>
                <a:sym typeface="Wingdings"/>
              </a:rPr>
              <a:t>2. </a:t>
            </a:r>
            <a:r>
              <a:rPr lang="ko-KR" altLang="en-US" sz="1500" b="1" dirty="0">
                <a:latin typeface="맑은 고딕"/>
                <a:ea typeface="맑은 고딕"/>
                <a:sym typeface="Wingdings"/>
              </a:rPr>
              <a:t>로그인 아이디</a:t>
            </a:r>
            <a:r>
              <a:rPr lang="en-US" altLang="ko-KR" sz="1500" b="1" dirty="0">
                <a:latin typeface="맑은 고딕"/>
                <a:ea typeface="맑은 고딕"/>
                <a:sym typeface="Wingdings"/>
              </a:rPr>
              <a:t>,</a:t>
            </a:r>
            <a:r>
              <a:rPr lang="ko-KR" altLang="en-US" sz="1500" b="1" dirty="0">
                <a:latin typeface="맑은 고딕"/>
                <a:ea typeface="맑은 고딕"/>
                <a:sym typeface="Wingdings"/>
              </a:rPr>
              <a:t> 비밀번호 입력 </a:t>
            </a:r>
          </a:p>
          <a:p>
            <a:pPr indent="-228600">
              <a:lnSpc>
                <a:spcPct val="110000"/>
              </a:lnSpc>
              <a:spcBef>
                <a:spcPct val="50000"/>
              </a:spcBef>
              <a:defRPr/>
            </a:pPr>
            <a:r>
              <a:rPr lang="en-US" altLang="ko-KR" sz="1300" b="1" u="sng" dirty="0">
                <a:solidFill>
                  <a:schemeClr val="tx1"/>
                </a:solidFill>
                <a:latin typeface="맑은 고딕"/>
                <a:ea typeface="맑은 고딕"/>
                <a:sym typeface="Wingdings"/>
              </a:rPr>
              <a:t> </a:t>
            </a:r>
            <a:r>
              <a:rPr lang="en-US" altLang="ko-KR" sz="1300" b="1" u="sng" dirty="0">
                <a:solidFill>
                  <a:schemeClr val="tx1"/>
                </a:solidFill>
                <a:latin typeface="맑은 고딕"/>
                <a:ea typeface="맑은 고딕"/>
              </a:rPr>
              <a:t>※ </a:t>
            </a:r>
            <a:r>
              <a:rPr lang="ko-KR" altLang="en-US" sz="1300" b="1" u="sng" dirty="0">
                <a:solidFill>
                  <a:schemeClr val="tx1"/>
                </a:solidFill>
                <a:latin typeface="맑은 고딕"/>
                <a:ea typeface="맑은 고딕"/>
              </a:rPr>
              <a:t>기업의 대표자 또는 실무책임자 아이디로 신청 가능</a:t>
            </a:r>
          </a:p>
          <a:p>
            <a:pPr indent="-228600">
              <a:lnSpc>
                <a:spcPct val="110000"/>
              </a:lnSpc>
              <a:spcBef>
                <a:spcPct val="50000"/>
              </a:spcBef>
              <a:defRPr/>
            </a:pPr>
            <a:r>
              <a:rPr lang="en-US" altLang="ko-KR" sz="1500" b="1" dirty="0">
                <a:solidFill>
                  <a:schemeClr val="tx1"/>
                </a:solidFill>
                <a:latin typeface="맑은 고딕"/>
                <a:ea typeface="맑은 고딕"/>
                <a:sym typeface="Wingdings"/>
              </a:rPr>
              <a:t> </a:t>
            </a:r>
            <a:r>
              <a:rPr lang="en-US" altLang="ko-KR" sz="1300" dirty="0">
                <a:solidFill>
                  <a:schemeClr val="tx1"/>
                </a:solidFill>
                <a:latin typeface="맑은 고딕"/>
                <a:ea typeface="맑은 고딕"/>
              </a:rPr>
              <a:t>※ </a:t>
            </a:r>
            <a:r>
              <a:rPr lang="ko-KR" altLang="en-US" sz="1300" dirty="0">
                <a:solidFill>
                  <a:schemeClr val="tx1"/>
                </a:solidFill>
                <a:latin typeface="맑은 고딕"/>
                <a:ea typeface="맑은 고딕"/>
              </a:rPr>
              <a:t>회원가입이 안돼 있을 경우 아래의</a:t>
            </a:r>
            <a:r>
              <a:rPr lang="en-US" altLang="ko-KR" sz="1300" dirty="0">
                <a:solidFill>
                  <a:schemeClr val="tx1"/>
                </a:solidFill>
                <a:latin typeface="맑은 고딕"/>
                <a:ea typeface="맑은 고딕"/>
              </a:rPr>
              <a:t>  </a:t>
            </a:r>
            <a:r>
              <a:rPr lang="ko-KR" altLang="en-US" sz="1300" dirty="0">
                <a:solidFill>
                  <a:schemeClr val="tx1"/>
                </a:solidFill>
                <a:latin typeface="맑은 고딕"/>
                <a:ea typeface="맑은 고딕"/>
              </a:rPr>
              <a:t> </a:t>
            </a:r>
            <a:r>
              <a:rPr lang="en-US" altLang="ko-KR" sz="1300" dirty="0">
                <a:solidFill>
                  <a:schemeClr val="tx1"/>
                </a:solidFill>
                <a:latin typeface="맑은 고딕"/>
                <a:ea typeface="맑은 고딕"/>
              </a:rPr>
              <a:t>“</a:t>
            </a:r>
            <a:r>
              <a:rPr lang="ko-KR" altLang="en-US" sz="1300" dirty="0">
                <a:solidFill>
                  <a:schemeClr val="tx1"/>
                </a:solidFill>
                <a:latin typeface="맑은 고딕"/>
                <a:ea typeface="맑은 고딕"/>
              </a:rPr>
              <a:t>회원가입</a:t>
            </a:r>
            <a:r>
              <a:rPr lang="en-US" altLang="ko-KR" sz="1300" dirty="0">
                <a:solidFill>
                  <a:schemeClr val="tx1"/>
                </a:solidFill>
                <a:latin typeface="맑은 고딕"/>
                <a:ea typeface="맑은 고딕"/>
              </a:rPr>
              <a:t>”</a:t>
            </a:r>
            <a:r>
              <a:rPr lang="ko-KR" altLang="en-US" sz="1300" dirty="0">
                <a:solidFill>
                  <a:schemeClr val="tx1"/>
                </a:solidFill>
                <a:latin typeface="맑은 고딕"/>
                <a:ea typeface="맑은 고딕"/>
              </a:rPr>
              <a:t> 진행</a:t>
            </a:r>
            <a:endParaRPr lang="ko-KR" altLang="en-US" sz="1300" dirty="0">
              <a:solidFill>
                <a:srgbClr val="FF0000"/>
              </a:solidFill>
              <a:latin typeface="맑은 고딕"/>
              <a:ea typeface="맑은 고딕"/>
            </a:endParaRPr>
          </a:p>
          <a:p>
            <a:pPr indent="-228600">
              <a:lnSpc>
                <a:spcPct val="110000"/>
              </a:lnSpc>
              <a:spcBef>
                <a:spcPct val="50000"/>
              </a:spcBef>
              <a:defRPr/>
            </a:pPr>
            <a:endParaRPr lang="en-US" altLang="ko-KR" sz="1500" b="1" dirty="0">
              <a:latin typeface="맑은 고딕"/>
              <a:ea typeface="맑은 고딕"/>
              <a:sym typeface="Wingdings"/>
            </a:endParaRPr>
          </a:p>
          <a:p>
            <a:pPr indent="-228600">
              <a:lnSpc>
                <a:spcPct val="110000"/>
              </a:lnSpc>
              <a:spcBef>
                <a:spcPct val="50000"/>
              </a:spcBef>
              <a:defRPr/>
            </a:pPr>
            <a:r>
              <a:rPr lang="en-US" altLang="ko-KR" sz="1500" b="1" dirty="0">
                <a:latin typeface="맑은 고딕"/>
                <a:ea typeface="맑은 고딕"/>
                <a:sym typeface="Wingdings"/>
              </a:rPr>
              <a:t>3. </a:t>
            </a:r>
            <a:r>
              <a:rPr lang="ko-KR" altLang="en-US" sz="1500" b="1" dirty="0">
                <a:latin typeface="맑은 고딕"/>
                <a:ea typeface="맑은 고딕"/>
                <a:sym typeface="Wingdings"/>
              </a:rPr>
              <a:t>매뉴얼 열람 버튼</a:t>
            </a:r>
            <a:endParaRPr lang="en-US" altLang="ko-KR" sz="1500" b="1" dirty="0">
              <a:latin typeface="맑은 고딕"/>
              <a:ea typeface="맑은 고딕"/>
            </a:endParaRPr>
          </a:p>
        </p:txBody>
      </p:sp>
      <p:sp>
        <p:nvSpPr>
          <p:cNvPr id="19" name="슬라이드 번호 개체 틀 1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ctr">
              <a:defRPr/>
            </a:pPr>
            <a:fld id="{F3BCD472-FF38-4A62-8027-EF430E349740}" type="slidenum">
              <a:rPr lang="en-US" altLang="ko-KR"/>
              <a:pPr algn="ctr">
                <a:defRPr/>
              </a:pPr>
              <a:t>2</a:t>
            </a:fld>
            <a:endParaRPr lang="en-US" altLang="ko-KR"/>
          </a:p>
        </p:txBody>
      </p:sp>
      <p:sp>
        <p:nvSpPr>
          <p:cNvPr id="18" name="제목 3"/>
          <p:cNvSpPr txBox="1"/>
          <p:nvPr/>
        </p:nvSpPr>
        <p:spPr>
          <a:xfrm>
            <a:off x="7184160" y="360000"/>
            <a:ext cx="1800493" cy="307777"/>
          </a:xfrm>
          <a:prstGeom prst="rect">
            <a:avLst/>
          </a:prstGeom>
          <a:noFill/>
          <a:ln w="9525" algn="ctr">
            <a:noFill/>
            <a:miter/>
          </a:ln>
          <a:effectLst/>
        </p:spPr>
        <p:txBody>
          <a:bodyPr vert="horz" wrap="none" lIns="91440" tIns="45720" rIns="91440" bIns="45720" anchor="ctr">
            <a:spAutoFit/>
          </a:bodyPr>
          <a:lstStyle>
            <a:lvl1pPr marL="0" algn="r" defTabSz="914400" rtl="0" eaLnBrk="1" latinLnBrk="1" hangingPunct="1">
              <a:spcBef>
                <a:spcPct val="0"/>
              </a:spcBef>
              <a:buNone/>
              <a:defRPr kumimoji="0" lang="ko-KR" altLang="en-US" sz="1400" b="1" i="0" u="none" strike="noStrike" kern="1200" cap="none" spc="50" normalizeH="0" baseline="0" noProof="0" dirty="0">
                <a:ln w="11430"/>
                <a:gradFill>
                  <a:gsLst>
                    <a:gs pos="25000">
                      <a:srgbClr val="B04700"/>
                    </a:gs>
                    <a:gs pos="100000">
                      <a:srgbClr val="FF9933"/>
                    </a:gs>
                  </a:gsLst>
                  <a:lin ang="5400000" scaled="0"/>
                </a:gradFill>
                <a:effectLst>
                  <a:outerShdw blurRad="76200" dist="50800" dir="5400000" algn="tl" rotWithShape="0">
                    <a:srgbClr val="000000">
                      <a:alpha val="30000"/>
                    </a:srgbClr>
                  </a:outerShdw>
                  <a:reflection blurRad="6350" stA="50000" endA="300" endPos="50000" dist="60007" dir="5400000" sy="-100000" algn="bl" rotWithShape="0"/>
                </a:effectLst>
                <a:uLnTx/>
                <a:uFillTx/>
                <a:latin typeface="Arial"/>
                <a:ea typeface="HY헤드라인M"/>
                <a:cs typeface="+mn-cs"/>
              </a:defRPr>
            </a:lvl1pPr>
          </a:lstStyle>
          <a:p>
            <a:pPr lvl="0">
              <a:defRPr/>
            </a:pPr>
            <a:r>
              <a:rPr lang="en-US" altLang="ko-KR"/>
              <a:t>I. </a:t>
            </a:r>
            <a:r>
              <a:rPr lang="ko-KR" altLang="en-US"/>
              <a:t>시스템 접속 방법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/>
          <a:srcRect l="1110" t="2320" r="38640" b="30140"/>
          <a:stretch>
            <a:fillRect/>
          </a:stretch>
        </p:blipFill>
        <p:spPr>
          <a:xfrm>
            <a:off x="2411413" y="1052735"/>
            <a:ext cx="6553200" cy="5471889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직사각형 20"/>
          <p:cNvSpPr/>
          <p:nvPr/>
        </p:nvSpPr>
        <p:spPr>
          <a:xfrm>
            <a:off x="3233661" y="2677792"/>
            <a:ext cx="2594277" cy="607192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ot"/>
            <a:miter/>
          </a:ln>
        </p:spPr>
        <p:txBody>
          <a:bodyPr wrap="none" anchor="ctr"/>
          <a:lstStyle/>
          <a:p>
            <a:pPr>
              <a:defRPr/>
            </a:pPr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2915816" y="1053040"/>
            <a:ext cx="2327340" cy="249628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ot"/>
            <a:miter/>
          </a:ln>
        </p:spPr>
        <p:txBody>
          <a:bodyPr wrap="none" anchor="ctr"/>
          <a:lstStyle/>
          <a:p>
            <a:pPr>
              <a:defRPr/>
            </a:pPr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23" name="타원 22"/>
          <p:cNvSpPr/>
          <p:nvPr/>
        </p:nvSpPr>
        <p:spPr>
          <a:xfrm>
            <a:off x="5827938" y="2428021"/>
            <a:ext cx="231847" cy="24977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en-US" altLang="ko-KR" sz="1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맑은 고딕"/>
                <a:ea typeface="맑은 고딕"/>
              </a:rPr>
              <a:t>2</a:t>
            </a:r>
            <a:endParaRPr lang="ko-KR" altLang="en-US" sz="12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40"/>
                  </a:srgbClr>
                </a:outerShdw>
              </a:effectLst>
              <a:latin typeface="맑은 고딕"/>
              <a:ea typeface="맑은 고딕"/>
            </a:endParaRPr>
          </a:p>
        </p:txBody>
      </p:sp>
      <p:sp>
        <p:nvSpPr>
          <p:cNvPr id="24" name="타원 23"/>
          <p:cNvSpPr/>
          <p:nvPr/>
        </p:nvSpPr>
        <p:spPr>
          <a:xfrm>
            <a:off x="2904009" y="4993567"/>
            <a:ext cx="231847" cy="24977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en-US" altLang="ko-KR" sz="1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맑은 고딕"/>
                <a:ea typeface="맑은 고딕"/>
              </a:rPr>
              <a:t>3</a:t>
            </a:r>
            <a:endParaRPr lang="ko-KR" altLang="en-US" sz="12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40"/>
                  </a:srgbClr>
                </a:outerShdw>
              </a:effectLst>
              <a:latin typeface="맑은 고딕"/>
              <a:ea typeface="맑은 고딕"/>
            </a:endParaRPr>
          </a:p>
        </p:txBody>
      </p:sp>
      <p:sp>
        <p:nvSpPr>
          <p:cNvPr id="25" name="타원 24"/>
          <p:cNvSpPr/>
          <p:nvPr/>
        </p:nvSpPr>
        <p:spPr>
          <a:xfrm>
            <a:off x="5292080" y="1035274"/>
            <a:ext cx="231847" cy="24977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en-US" altLang="ko-KR" sz="1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맑은 고딕"/>
                <a:ea typeface="맑은 고딕"/>
              </a:rPr>
              <a:t>1</a:t>
            </a:r>
            <a:endParaRPr lang="ko-KR" altLang="en-US" sz="12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40"/>
                  </a:srgbClr>
                </a:outerShdw>
              </a:effectLst>
              <a:latin typeface="맑은 고딕"/>
              <a:ea typeface="맑은 고딕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3135855" y="5057726"/>
            <a:ext cx="2808006" cy="1035570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ot"/>
            <a:miter/>
          </a:ln>
        </p:spPr>
        <p:txBody>
          <a:bodyPr wrap="none" anchor="ctr"/>
          <a:lstStyle/>
          <a:p>
            <a:pPr>
              <a:defRPr/>
            </a:pPr>
            <a:endParaRPr lang="ko-KR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/>
          <a:srcRect l="8260" t="16830" r="12620" b="40570"/>
          <a:stretch>
            <a:fillRect/>
          </a:stretch>
        </p:blipFill>
        <p:spPr>
          <a:xfrm>
            <a:off x="2411760" y="1314450"/>
            <a:ext cx="6473687" cy="247459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423007" y="360000"/>
            <a:ext cx="1561646" cy="307777"/>
          </a:xfrm>
        </p:spPr>
        <p:txBody>
          <a:bodyPr/>
          <a:lstStyle/>
          <a:p>
            <a:pPr lvl="0">
              <a:defRPr/>
            </a:pPr>
            <a:r>
              <a:rPr lang="en-US" altLang="ko-KR"/>
              <a:t>II. </a:t>
            </a:r>
            <a:r>
              <a:rPr lang="ko-KR" altLang="en-US"/>
              <a:t>회원가입 요령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84348" y="75211"/>
            <a:ext cx="2225289" cy="492443"/>
          </a:xfrm>
        </p:spPr>
        <p:txBody>
          <a:bodyPr/>
          <a:lstStyle/>
          <a:p>
            <a:pPr lvl="0">
              <a:defRPr/>
            </a:pPr>
            <a:r>
              <a:rPr lang="en-US" altLang="ko-KR"/>
              <a:t>1. </a:t>
            </a:r>
            <a:r>
              <a:rPr lang="ko-KR" altLang="en-US"/>
              <a:t>사용자선택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ctr">
              <a:defRPr/>
            </a:pPr>
            <a:fld id="{F3BCD472-FF38-4A62-8027-EF430E349740}" type="slidenum">
              <a:rPr lang="en-US" altLang="ko-KR"/>
              <a:pPr algn="ctr">
                <a:defRPr/>
              </a:pPr>
              <a:t>3</a:t>
            </a:fld>
            <a:endParaRPr lang="en-US" altLang="ko-KR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12"/>
          </p:nvPr>
        </p:nvSpPr>
        <p:spPr>
          <a:xfrm>
            <a:off x="250824" y="1268413"/>
            <a:ext cx="2160589" cy="329882"/>
          </a:xfrm>
        </p:spPr>
        <p:txBody>
          <a:bodyPr/>
          <a:lstStyle/>
          <a:p>
            <a:pPr>
              <a:spcBef>
                <a:spcPct val="50000"/>
              </a:spcBef>
              <a:defRPr/>
            </a:pPr>
            <a:r>
              <a:rPr lang="en-US" altLang="ko-KR" sz="1500">
                <a:sym typeface="Wingdings"/>
              </a:rPr>
              <a:t>1. </a:t>
            </a:r>
            <a:r>
              <a:rPr lang="ko-KR" altLang="en-US" sz="1500">
                <a:sym typeface="Wingdings"/>
              </a:rPr>
              <a:t>일반사용자로 접속</a:t>
            </a:r>
            <a:endParaRPr lang="en-US" altLang="ko-KR" sz="1500" b="0">
              <a:sym typeface="Wingdings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599287" y="798612"/>
            <a:ext cx="14205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ko-KR" altLang="en-US" b="1">
                <a:solidFill>
                  <a:schemeClr val="bg1"/>
                </a:solidFill>
                <a:latin typeface="맑은 고딕"/>
                <a:ea typeface="맑은 고딕"/>
              </a:rPr>
              <a:t>사용자 선택</a:t>
            </a:r>
            <a:endParaRPr lang="en-US" altLang="ko-KR" b="1">
              <a:solidFill>
                <a:schemeClr val="bg1"/>
              </a:solidFill>
              <a:latin typeface="맑은 고딕"/>
              <a:ea typeface="맑은 고딕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2714306" y="2728423"/>
            <a:ext cx="1929702" cy="628569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ot"/>
            <a:miter/>
          </a:ln>
        </p:spPr>
        <p:txBody>
          <a:bodyPr wrap="none" anchor="ctr"/>
          <a:lstStyle/>
          <a:p>
            <a:pPr>
              <a:defRPr/>
            </a:pPr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2" name="타원 11"/>
          <p:cNvSpPr/>
          <p:nvPr/>
        </p:nvSpPr>
        <p:spPr>
          <a:xfrm>
            <a:off x="2483768" y="2708921"/>
            <a:ext cx="21602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en-US" altLang="ko-KR" sz="1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맑은 고딕"/>
                <a:ea typeface="맑은 고딕"/>
              </a:rPr>
              <a:t>1</a:t>
            </a:r>
            <a:endParaRPr lang="ko-KR" altLang="en-US" sz="12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40"/>
                  </a:srgbClr>
                </a:outerShdw>
              </a:effectLst>
              <a:latin typeface="맑은 고딕"/>
              <a:ea typeface="맑은 고딕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659436" y="2204864"/>
            <a:ext cx="1584904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1400" b="1" i="1">
                <a:solidFill>
                  <a:srgbClr val="FF0000"/>
                </a:solidFill>
                <a:latin typeface="맑은 고딕"/>
                <a:ea typeface="맑은 고딕"/>
              </a:rPr>
              <a:t>일반 사용자 선택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/>
          <p:cNvPicPr>
            <a:picLocks noChangeAspect="1" noChangeArrowheads="1"/>
          </p:cNvPicPr>
          <p:nvPr/>
        </p:nvPicPr>
        <p:blipFill rotWithShape="1">
          <a:blip r:embed="rId3"/>
          <a:srcRect l="24730"/>
          <a:stretch>
            <a:fillRect/>
          </a:stretch>
        </p:blipFill>
        <p:spPr>
          <a:xfrm>
            <a:off x="2562225" y="983278"/>
            <a:ext cx="6408389" cy="4173914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Rectangle 50"/>
          <p:cNvSpPr>
            <a:spLocks noChangeArrowheads="1"/>
          </p:cNvSpPr>
          <p:nvPr/>
        </p:nvSpPr>
        <p:spPr>
          <a:xfrm>
            <a:off x="2680581" y="1216596"/>
            <a:ext cx="592977" cy="288032"/>
          </a:xfrm>
          <a:prstGeom prst="roundRect">
            <a:avLst>
              <a:gd name="adj" fmla="val 16667"/>
            </a:avLst>
          </a:prstGeom>
          <a:noFill/>
          <a:ln w="28575">
            <a:solidFill>
              <a:srgbClr val="FF0000"/>
            </a:solidFill>
            <a:prstDash val="sysDot"/>
            <a:miter/>
          </a:ln>
        </p:spPr>
        <p:txBody>
          <a:bodyPr wrap="none" anchor="ctr"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18" name="Rectangle 50"/>
          <p:cNvSpPr>
            <a:spLocks noChangeArrowheads="1"/>
          </p:cNvSpPr>
          <p:nvPr/>
        </p:nvSpPr>
        <p:spPr>
          <a:xfrm>
            <a:off x="3530233" y="2592204"/>
            <a:ext cx="5440381" cy="182255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ot"/>
            <a:miter/>
          </a:ln>
        </p:spPr>
        <p:txBody>
          <a:bodyPr wrap="none" anchor="ctr"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732387" y="360000"/>
            <a:ext cx="1252266" cy="307777"/>
          </a:xfrm>
          <a:noFill/>
          <a:ln w="9525" algn="ctr">
            <a:noFill/>
            <a:miter/>
          </a:ln>
          <a:effectLst/>
        </p:spPr>
        <p:txBody>
          <a:bodyPr vert="horz" wrap="none" lIns="91440" tIns="45720" rIns="91440" bIns="45720" anchor="ctr">
            <a:spAutoFit/>
          </a:bodyPr>
          <a:lstStyle/>
          <a:p>
            <a:pPr lvl="0">
              <a:defRPr/>
            </a:pPr>
            <a:r>
              <a:rPr lang="en-US" altLang="ko-KR"/>
              <a:t>III. </a:t>
            </a:r>
            <a:r>
              <a:rPr lang="ko-KR" altLang="ko-KR"/>
              <a:t>접수</a:t>
            </a:r>
            <a:r>
              <a:rPr lang="en-US" altLang="ko-KR"/>
              <a:t> </a:t>
            </a:r>
            <a:r>
              <a:rPr lang="ko-KR" altLang="en-US"/>
              <a:t>요령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84347" y="75211"/>
            <a:ext cx="2669342" cy="492443"/>
          </a:xfrm>
        </p:spPr>
        <p:txBody>
          <a:bodyPr/>
          <a:lstStyle/>
          <a:p>
            <a:pPr lvl="0">
              <a:defRPr/>
            </a:pPr>
            <a:r>
              <a:rPr lang="en-US" altLang="ko-KR"/>
              <a:t>2. </a:t>
            </a:r>
            <a:r>
              <a:rPr lang="ko-KR" altLang="en-US"/>
              <a:t>신청정보 입력</a:t>
            </a:r>
          </a:p>
        </p:txBody>
      </p:sp>
      <p:sp>
        <p:nvSpPr>
          <p:cNvPr id="19" name="텍스트 개체 틀 18"/>
          <p:cNvSpPr>
            <a:spLocks noGrp="1"/>
          </p:cNvSpPr>
          <p:nvPr>
            <p:ph type="body" sz="quarter" idx="12"/>
          </p:nvPr>
        </p:nvSpPr>
        <p:spPr>
          <a:xfrm>
            <a:off x="250825" y="1268413"/>
            <a:ext cx="2089150" cy="1770228"/>
          </a:xfrm>
        </p:spPr>
        <p:txBody>
          <a:bodyPr/>
          <a:lstStyle/>
          <a:p>
            <a:pPr marL="0" lvl="0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altLang="ko-KR" sz="1500">
                <a:solidFill>
                  <a:prstClr val="black"/>
                </a:solidFill>
              </a:rPr>
              <a:t>1. </a:t>
            </a:r>
            <a:r>
              <a:rPr lang="ko-KR" altLang="en-US" sz="1500">
                <a:solidFill>
                  <a:prstClr val="black"/>
                </a:solidFill>
              </a:rPr>
              <a:t>로그인</a:t>
            </a:r>
            <a:r>
              <a:rPr lang="en-US" altLang="ko-KR" sz="1500">
                <a:solidFill>
                  <a:prstClr val="black"/>
                </a:solidFill>
                <a:sym typeface="Wingdings"/>
              </a:rPr>
              <a:t>  </a:t>
            </a:r>
            <a:r>
              <a:rPr lang="ko-KR" altLang="en-US" sz="1500">
                <a:solidFill>
                  <a:prstClr val="black"/>
                </a:solidFill>
              </a:rPr>
              <a:t>초기화면</a:t>
            </a:r>
            <a:r>
              <a:rPr lang="en-US" altLang="ko-KR" sz="1500">
                <a:solidFill>
                  <a:prstClr val="black"/>
                </a:solidFill>
              </a:rPr>
              <a:t>  </a:t>
            </a:r>
            <a:r>
              <a:rPr lang="ko-KR" altLang="en-US" sz="1500">
                <a:solidFill>
                  <a:prstClr val="black"/>
                </a:solidFill>
              </a:rPr>
              <a:t>상단의 과제신청메뉴 </a:t>
            </a:r>
            <a:r>
              <a:rPr lang="en-US" altLang="ko-KR" sz="1500">
                <a:solidFill>
                  <a:prstClr val="black"/>
                </a:solidFill>
              </a:rPr>
              <a:t> </a:t>
            </a:r>
            <a:r>
              <a:rPr lang="ko-KR" altLang="en-US" sz="1500">
                <a:solidFill>
                  <a:prstClr val="black"/>
                </a:solidFill>
              </a:rPr>
              <a:t>클릭</a:t>
            </a:r>
          </a:p>
          <a:p>
            <a:pPr marL="0" lvl="0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altLang="ko-KR" sz="1500">
                <a:solidFill>
                  <a:prstClr val="black"/>
                </a:solidFill>
              </a:rPr>
              <a:t>2. </a:t>
            </a:r>
            <a:r>
              <a:rPr lang="ko-KR" altLang="en-US" sz="1500">
                <a:solidFill>
                  <a:prstClr val="black"/>
                </a:solidFill>
              </a:rPr>
              <a:t>화면에서 해당</a:t>
            </a:r>
            <a:r>
              <a:rPr lang="en-US" altLang="ko-KR" sz="1500">
                <a:solidFill>
                  <a:prstClr val="black"/>
                </a:solidFill>
              </a:rPr>
              <a:t> </a:t>
            </a:r>
            <a:r>
              <a:rPr lang="ko-KR" altLang="en-US" sz="1500">
                <a:solidFill>
                  <a:prstClr val="black"/>
                </a:solidFill>
              </a:rPr>
              <a:t>공고</a:t>
            </a:r>
            <a:r>
              <a:rPr lang="en-US" altLang="ko-KR" sz="1500">
                <a:solidFill>
                  <a:prstClr val="black"/>
                </a:solidFill>
              </a:rPr>
              <a:t> </a:t>
            </a:r>
            <a:r>
              <a:rPr lang="ko-KR" altLang="en-US" sz="1500">
                <a:solidFill>
                  <a:prstClr val="black"/>
                </a:solidFill>
              </a:rPr>
              <a:t>목록의 버튼 클릭</a:t>
            </a:r>
          </a:p>
          <a:p>
            <a:pPr lvl="0">
              <a:defRPr/>
            </a:pPr>
            <a:endParaRPr lang="ko-KR" altLang="en-US"/>
          </a:p>
        </p:txBody>
      </p:sp>
      <p:sp>
        <p:nvSpPr>
          <p:cNvPr id="10" name="직사각형 9"/>
          <p:cNvSpPr/>
          <p:nvPr/>
        </p:nvSpPr>
        <p:spPr>
          <a:xfrm>
            <a:off x="753349" y="798612"/>
            <a:ext cx="1056701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ko-KR" altLang="en-US" sz="1700" b="1">
                <a:solidFill>
                  <a:schemeClr val="bg1"/>
                </a:solidFill>
                <a:latin typeface="맑은 고딕"/>
                <a:ea typeface="맑은 고딕"/>
              </a:rPr>
              <a:t>과제신청</a:t>
            </a:r>
            <a:endParaRPr lang="en-US" altLang="ko-KR" sz="1700" b="1">
              <a:solidFill>
                <a:schemeClr val="bg1"/>
              </a:solidFill>
              <a:latin typeface="맑은 고딕"/>
              <a:ea typeface="맑은 고딕"/>
            </a:endParaRPr>
          </a:p>
        </p:txBody>
      </p:sp>
      <p:sp>
        <p:nvSpPr>
          <p:cNvPr id="11" name="타원 10"/>
          <p:cNvSpPr/>
          <p:nvPr/>
        </p:nvSpPr>
        <p:spPr>
          <a:xfrm>
            <a:off x="2554610" y="1144588"/>
            <a:ext cx="21602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en-US" altLang="ko-KR" sz="1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맑은 고딕"/>
                <a:ea typeface="맑은 고딕"/>
              </a:rPr>
              <a:t>1</a:t>
            </a:r>
            <a:endParaRPr lang="ko-KR" altLang="en-US" sz="12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40"/>
                  </a:srgbClr>
                </a:outerShdw>
              </a:effectLst>
              <a:latin typeface="맑은 고딕"/>
              <a:ea typeface="맑은 고딕"/>
            </a:endParaRPr>
          </a:p>
        </p:txBody>
      </p:sp>
      <p:sp>
        <p:nvSpPr>
          <p:cNvPr id="12" name="타원 11"/>
          <p:cNvSpPr/>
          <p:nvPr/>
        </p:nvSpPr>
        <p:spPr>
          <a:xfrm>
            <a:off x="8754590" y="2384531"/>
            <a:ext cx="21602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en-US" altLang="ko-KR" sz="1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맑은 고딕"/>
                <a:ea typeface="맑은 고딕"/>
              </a:rPr>
              <a:t>2</a:t>
            </a:r>
            <a:endParaRPr lang="ko-KR" altLang="en-US" sz="12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40"/>
                  </a:srgbClr>
                </a:outerShdw>
              </a:effectLst>
              <a:latin typeface="맑은 고딕"/>
              <a:ea typeface="맑은 고딕"/>
            </a:endParaRPr>
          </a:p>
        </p:txBody>
      </p:sp>
      <p:sp>
        <p:nvSpPr>
          <p:cNvPr id="21" name="슬라이드 번호 개체 틀 2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ctr">
              <a:defRPr/>
            </a:pPr>
            <a:fld id="{F3BCD472-FF38-4A62-8027-EF430E349740}" type="slidenum">
              <a:rPr lang="en-US" altLang="ko-KR"/>
              <a:pPr algn="ctr">
                <a:defRPr/>
              </a:pPr>
              <a:t>4</a:t>
            </a:fld>
            <a:endParaRPr lang="en-US" altLang="ko-K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3"/>
          <a:srcRect l="40180" b="21420"/>
          <a:stretch>
            <a:fillRect/>
          </a:stretch>
        </p:blipFill>
        <p:spPr>
          <a:xfrm>
            <a:off x="2600324" y="975583"/>
            <a:ext cx="6358643" cy="4037593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텍스트 개체 틀 12"/>
          <p:cNvSpPr>
            <a:spLocks noGrp="1"/>
          </p:cNvSpPr>
          <p:nvPr>
            <p:ph type="body" sz="quarter" idx="12"/>
          </p:nvPr>
        </p:nvSpPr>
        <p:spPr>
          <a:xfrm>
            <a:off x="250825" y="1268413"/>
            <a:ext cx="2089150" cy="2444259"/>
          </a:xfrm>
        </p:spPr>
        <p:txBody>
          <a:bodyPr/>
          <a:lstStyle/>
          <a:p>
            <a:pPr marL="0" lvl="0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altLang="ko-KR" sz="1500">
                <a:solidFill>
                  <a:prstClr val="black"/>
                </a:solidFill>
              </a:rPr>
              <a:t>1.</a:t>
            </a:r>
            <a:r>
              <a:rPr lang="ko-KR" altLang="en-US" sz="1500">
                <a:solidFill>
                  <a:prstClr val="black"/>
                </a:solidFill>
              </a:rPr>
              <a:t> 사업별 공고내용 확인</a:t>
            </a:r>
            <a:r>
              <a:rPr lang="en-US" altLang="ko-KR" sz="1500">
                <a:solidFill>
                  <a:prstClr val="black"/>
                </a:solidFill>
                <a:sym typeface="Wingdings"/>
              </a:rPr>
              <a:t>  </a:t>
            </a:r>
            <a:r>
              <a:rPr lang="ko-KR" altLang="en-US" sz="1500">
                <a:solidFill>
                  <a:prstClr val="black"/>
                </a:solidFill>
                <a:sym typeface="Wingdings"/>
              </a:rPr>
              <a:t>과제목록보기 </a:t>
            </a:r>
            <a:r>
              <a:rPr lang="ko-KR" altLang="en-US" sz="1500">
                <a:solidFill>
                  <a:prstClr val="black"/>
                </a:solidFill>
              </a:rPr>
              <a:t>버튼 클릭 </a:t>
            </a:r>
          </a:p>
          <a:p>
            <a:pPr marL="0" lvl="0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altLang="ko-KR" sz="1500">
                <a:solidFill>
                  <a:prstClr val="black"/>
                </a:solidFill>
              </a:rPr>
              <a:t>2. </a:t>
            </a:r>
            <a:r>
              <a:rPr lang="ko-KR" altLang="en-US" sz="1500">
                <a:solidFill>
                  <a:prstClr val="black"/>
                </a:solidFill>
              </a:rPr>
              <a:t>해당 사업의 지원대상</a:t>
            </a:r>
            <a:r>
              <a:rPr lang="en-US" altLang="ko-KR" sz="1500">
                <a:solidFill>
                  <a:prstClr val="black"/>
                </a:solidFill>
              </a:rPr>
              <a:t> </a:t>
            </a:r>
            <a:r>
              <a:rPr lang="ko-KR" altLang="en-US" sz="1500">
                <a:solidFill>
                  <a:prstClr val="black"/>
                </a:solidFill>
              </a:rPr>
              <a:t>과제목록 화면으로 이동</a:t>
            </a:r>
          </a:p>
          <a:p>
            <a:pPr marL="0" lvl="0">
              <a:spcBef>
                <a:spcPct val="50000"/>
              </a:spcBef>
              <a:spcAft>
                <a:spcPts val="0"/>
              </a:spcAft>
              <a:defRPr/>
            </a:pPr>
            <a:endParaRPr lang="en-US" altLang="ko-KR" sz="1500">
              <a:solidFill>
                <a:prstClr val="black"/>
              </a:solidFill>
            </a:endParaRPr>
          </a:p>
          <a:p>
            <a:pPr lvl="0">
              <a:defRPr/>
            </a:pPr>
            <a:endParaRPr lang="ko-KR" altLang="en-US" sz="1500"/>
          </a:p>
        </p:txBody>
      </p:sp>
      <p:sp>
        <p:nvSpPr>
          <p:cNvPr id="10" name="직사각형 9"/>
          <p:cNvSpPr/>
          <p:nvPr/>
        </p:nvSpPr>
        <p:spPr>
          <a:xfrm>
            <a:off x="753349" y="798612"/>
            <a:ext cx="1056701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ko-KR" altLang="en-US" sz="1700" b="1">
                <a:solidFill>
                  <a:schemeClr val="bg1"/>
                </a:solidFill>
                <a:latin typeface="맑은 고딕"/>
                <a:ea typeface="맑은 고딕"/>
              </a:rPr>
              <a:t>과제신청</a:t>
            </a:r>
            <a:endParaRPr lang="en-US" altLang="ko-KR" sz="1700" b="1">
              <a:solidFill>
                <a:schemeClr val="bg1"/>
              </a:solidFill>
              <a:latin typeface="맑은 고딕"/>
              <a:ea typeface="맑은 고딕"/>
            </a:endParaRPr>
          </a:p>
        </p:txBody>
      </p:sp>
      <p:sp>
        <p:nvSpPr>
          <p:cNvPr id="15" name="부제목 14"/>
          <p:cNvSpPr>
            <a:spLocks noGrp="1"/>
          </p:cNvSpPr>
          <p:nvPr>
            <p:ph type="subTitle" idx="1"/>
          </p:nvPr>
        </p:nvSpPr>
        <p:spPr>
          <a:xfrm>
            <a:off x="184348" y="75211"/>
            <a:ext cx="3307517" cy="492443"/>
          </a:xfrm>
        </p:spPr>
        <p:txBody>
          <a:bodyPr/>
          <a:lstStyle/>
          <a:p>
            <a:pPr lvl="0">
              <a:defRPr/>
            </a:pPr>
            <a:r>
              <a:rPr lang="en-US" altLang="ko-KR"/>
              <a:t>3. </a:t>
            </a:r>
            <a:r>
              <a:rPr lang="ko-KR" altLang="en-US"/>
              <a:t>신청정보 입력 </a:t>
            </a:r>
            <a:r>
              <a:rPr lang="en-US" altLang="ko-KR" sz="1600"/>
              <a:t>(</a:t>
            </a:r>
            <a:r>
              <a:rPr lang="ko-KR" altLang="en-US" sz="1600"/>
              <a:t>계속</a:t>
            </a:r>
            <a:r>
              <a:rPr lang="en-US" altLang="ko-KR" sz="1600"/>
              <a:t>)</a:t>
            </a:r>
          </a:p>
        </p:txBody>
      </p:sp>
      <p:sp>
        <p:nvSpPr>
          <p:cNvPr id="16" name="슬라이드 번호 개체 틀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ctr">
              <a:defRPr/>
            </a:pPr>
            <a:fld id="{F3BCD472-FF38-4A62-8027-EF430E349740}" type="slidenum">
              <a:rPr lang="en-US" altLang="ko-KR"/>
              <a:pPr algn="ctr">
                <a:defRPr/>
              </a:pPr>
              <a:t>5</a:t>
            </a:fld>
            <a:endParaRPr lang="en-US" altLang="ko-KR"/>
          </a:p>
        </p:txBody>
      </p:sp>
      <p:sp>
        <p:nvSpPr>
          <p:cNvPr id="12" name="제목 1"/>
          <p:cNvSpPr txBox="1"/>
          <p:nvPr/>
        </p:nvSpPr>
        <p:spPr>
          <a:xfrm>
            <a:off x="7732387" y="360000"/>
            <a:ext cx="1252266" cy="307777"/>
          </a:xfrm>
          <a:prstGeom prst="rect">
            <a:avLst/>
          </a:prstGeom>
          <a:noFill/>
          <a:ln w="9525" algn="ctr">
            <a:noFill/>
            <a:miter/>
          </a:ln>
          <a:effectLst/>
        </p:spPr>
        <p:txBody>
          <a:bodyPr vert="horz" wrap="none" lIns="91440" tIns="45720" rIns="91440" bIns="45720" anchor="ctr">
            <a:spAutoFit/>
          </a:bodyPr>
          <a:lstStyle>
            <a:lvl1pPr marL="0" algn="r" defTabSz="914400" rtl="0" eaLnBrk="1" latinLnBrk="1" hangingPunct="1">
              <a:spcBef>
                <a:spcPct val="0"/>
              </a:spcBef>
              <a:buNone/>
              <a:defRPr kumimoji="0" lang="ko-KR" altLang="en-US" sz="1400" b="1" i="0" u="none" strike="noStrike" kern="1200" cap="none" spc="50" normalizeH="0" baseline="0" noProof="0" dirty="0">
                <a:ln w="11430"/>
                <a:gradFill>
                  <a:gsLst>
                    <a:gs pos="25000">
                      <a:srgbClr val="B04700"/>
                    </a:gs>
                    <a:gs pos="100000">
                      <a:srgbClr val="FF9933"/>
                    </a:gs>
                  </a:gsLst>
                  <a:lin ang="5400000" scaled="0"/>
                </a:gradFill>
                <a:effectLst>
                  <a:outerShdw blurRad="76200" dist="50800" dir="5400000" algn="tl" rotWithShape="0">
                    <a:srgbClr val="000000">
                      <a:alpha val="30000"/>
                    </a:srgbClr>
                  </a:outerShdw>
                  <a:reflection blurRad="6350" stA="50000" endA="300" endPos="50000" dist="60007" dir="5400000" sy="-100000" algn="bl" rotWithShape="0"/>
                </a:effectLst>
                <a:uLnTx/>
                <a:uFillTx/>
                <a:latin typeface="Arial"/>
                <a:ea typeface="HY헤드라인M"/>
                <a:cs typeface="+mn-cs"/>
              </a:defRPr>
            </a:lvl1pPr>
          </a:lstStyle>
          <a:p>
            <a:pPr lvl="0">
              <a:defRPr/>
            </a:pPr>
            <a:r>
              <a:rPr lang="en-US" altLang="ko-KR"/>
              <a:t>III. </a:t>
            </a:r>
            <a:r>
              <a:rPr lang="ko-KR" altLang="en-US"/>
              <a:t>접수 요령</a:t>
            </a:r>
          </a:p>
        </p:txBody>
      </p:sp>
      <p:sp>
        <p:nvSpPr>
          <p:cNvPr id="11" name="타원 10"/>
          <p:cNvSpPr/>
          <p:nvPr/>
        </p:nvSpPr>
        <p:spPr>
          <a:xfrm>
            <a:off x="8581960" y="2700860"/>
            <a:ext cx="21602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en-US" altLang="ko-KR" sz="1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맑은 고딕"/>
                <a:ea typeface="맑은 고딕"/>
              </a:rPr>
              <a:t>1</a:t>
            </a:r>
            <a:endParaRPr lang="ko-KR" altLang="en-US" sz="12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40"/>
                  </a:srgbClr>
                </a:outerShdw>
              </a:effectLst>
              <a:latin typeface="맑은 고딕"/>
              <a:ea typeface="맑은 고딕"/>
            </a:endParaRPr>
          </a:p>
        </p:txBody>
      </p:sp>
      <p:sp>
        <p:nvSpPr>
          <p:cNvPr id="18" name="Rectangle 50"/>
          <p:cNvSpPr>
            <a:spLocks noChangeArrowheads="1"/>
          </p:cNvSpPr>
          <p:nvPr/>
        </p:nvSpPr>
        <p:spPr>
          <a:xfrm>
            <a:off x="7596336" y="2898648"/>
            <a:ext cx="1093636" cy="314327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ot"/>
            <a:miter/>
          </a:ln>
        </p:spPr>
        <p:txBody>
          <a:bodyPr wrap="none" anchor="ctr"/>
          <a:lstStyle/>
          <a:p>
            <a:pPr lvl="0">
              <a:defRPr/>
            </a:pPr>
            <a:endParaRPr lang="ko-KR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텍스트 개체 틀 19"/>
          <p:cNvSpPr>
            <a:spLocks noGrp="1"/>
          </p:cNvSpPr>
          <p:nvPr>
            <p:ph type="body" sz="quarter" idx="12"/>
          </p:nvPr>
        </p:nvSpPr>
        <p:spPr>
          <a:xfrm>
            <a:off x="250825" y="1268413"/>
            <a:ext cx="2089150" cy="587057"/>
          </a:xfrm>
        </p:spPr>
        <p:txBody>
          <a:bodyPr/>
          <a:lstStyle/>
          <a:p>
            <a:pPr marL="0" lvl="0">
              <a:spcBef>
                <a:spcPts val="700"/>
              </a:spcBef>
              <a:spcAft>
                <a:spcPts val="0"/>
              </a:spcAft>
              <a:buAutoNum type="arabicPeriod"/>
              <a:defRPr/>
            </a:pPr>
            <a:r>
              <a:rPr lang="ko-KR" altLang="en-US" sz="1500">
                <a:solidFill>
                  <a:prstClr val="black"/>
                </a:solidFill>
              </a:rPr>
              <a:t>공고목록 중 개념계획서 버튼을 클릭</a:t>
            </a:r>
            <a:endParaRPr lang="ko-KR" altLang="en-US" sz="1500"/>
          </a:p>
        </p:txBody>
      </p:sp>
      <p:sp>
        <p:nvSpPr>
          <p:cNvPr id="10" name="직사각형 9"/>
          <p:cNvSpPr/>
          <p:nvPr/>
        </p:nvSpPr>
        <p:spPr>
          <a:xfrm>
            <a:off x="775781" y="798612"/>
            <a:ext cx="1056701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ko-KR" altLang="en-US" sz="1700" b="1">
                <a:solidFill>
                  <a:schemeClr val="bg1"/>
                </a:solidFill>
                <a:latin typeface="맑은 고딕"/>
                <a:ea typeface="맑은 고딕"/>
              </a:rPr>
              <a:t>과제신청</a:t>
            </a:r>
          </a:p>
        </p:txBody>
      </p:sp>
      <p:sp>
        <p:nvSpPr>
          <p:cNvPr id="21" name="슬라이드 번호 개체 틀 2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ctr">
              <a:defRPr/>
            </a:pPr>
            <a:fld id="{F3BCD472-FF38-4A62-8027-EF430E349740}" type="slidenum">
              <a:rPr lang="en-US" altLang="ko-KR"/>
              <a:pPr algn="ctr">
                <a:defRPr/>
              </a:pPr>
              <a:t>6</a:t>
            </a:fld>
            <a:endParaRPr lang="en-US" altLang="ko-KR"/>
          </a:p>
        </p:txBody>
      </p:sp>
      <p:sp>
        <p:nvSpPr>
          <p:cNvPr id="12" name="제목 1"/>
          <p:cNvSpPr>
            <a:spLocks noGrp="1"/>
          </p:cNvSpPr>
          <p:nvPr>
            <p:ph type="ctrTitle"/>
          </p:nvPr>
        </p:nvSpPr>
        <p:spPr>
          <a:xfrm>
            <a:off x="7732387" y="360000"/>
            <a:ext cx="1252266" cy="307777"/>
          </a:xfrm>
          <a:noFill/>
          <a:ln w="9525" algn="ctr">
            <a:noFill/>
            <a:miter/>
          </a:ln>
          <a:effectLst/>
        </p:spPr>
        <p:txBody>
          <a:bodyPr vert="horz" wrap="none" lIns="91440" tIns="45720" rIns="91440" bIns="45720" anchor="ctr">
            <a:spAutoFit/>
          </a:bodyPr>
          <a:lstStyle/>
          <a:p>
            <a:pPr lvl="0">
              <a:defRPr/>
            </a:pPr>
            <a:r>
              <a:rPr lang="en-US" altLang="ko-KR"/>
              <a:t>III. </a:t>
            </a:r>
            <a:r>
              <a:rPr lang="ko-KR" altLang="ko-KR"/>
              <a:t>접수</a:t>
            </a:r>
            <a:r>
              <a:rPr lang="en-US" altLang="ko-KR"/>
              <a:t> </a:t>
            </a:r>
            <a:r>
              <a:rPr lang="ko-KR" altLang="en-US"/>
              <a:t>요령</a:t>
            </a:r>
          </a:p>
        </p:txBody>
      </p:sp>
      <p:pic>
        <p:nvPicPr>
          <p:cNvPr id="1026" name="Picture 2" descr="C:\Users\kspark\Downloads\과제리스트.png"/>
          <p:cNvPicPr>
            <a:picLocks noChangeAspect="1" noChangeArrowheads="1"/>
          </p:cNvPicPr>
          <p:nvPr/>
        </p:nvPicPr>
        <p:blipFill rotWithShape="1">
          <a:blip r:embed="rId3"/>
          <a:srcRect l="60340" t="10070" b="62200"/>
          <a:stretch>
            <a:fillRect/>
          </a:stretch>
        </p:blipFill>
        <p:spPr>
          <a:xfrm>
            <a:off x="2514600" y="1027857"/>
            <a:ext cx="6438638" cy="2113111"/>
          </a:xfrm>
          <a:prstGeom prst="rect">
            <a:avLst/>
          </a:prstGeom>
          <a:noFill/>
        </p:spPr>
      </p:pic>
      <p:sp>
        <p:nvSpPr>
          <p:cNvPr id="14" name="Rectangle 50"/>
          <p:cNvSpPr>
            <a:spLocks noChangeArrowheads="1"/>
          </p:cNvSpPr>
          <p:nvPr/>
        </p:nvSpPr>
        <p:spPr>
          <a:xfrm>
            <a:off x="7812360" y="2204864"/>
            <a:ext cx="880018" cy="301053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ot"/>
            <a:miter/>
          </a:ln>
        </p:spPr>
        <p:txBody>
          <a:bodyPr wrap="none" anchor="ctr"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11" name="타원 10"/>
          <p:cNvSpPr/>
          <p:nvPr/>
        </p:nvSpPr>
        <p:spPr>
          <a:xfrm>
            <a:off x="8584366" y="2289893"/>
            <a:ext cx="21602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en-US" altLang="ko-KR" sz="1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맑은 고딕"/>
                <a:ea typeface="맑은 고딕"/>
              </a:rPr>
              <a:t>1</a:t>
            </a:r>
            <a:endParaRPr lang="ko-KR" altLang="en-US" sz="12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40"/>
                  </a:srgbClr>
                </a:outerShdw>
              </a:effectLst>
              <a:latin typeface="맑은 고딕"/>
              <a:ea typeface="맑은 고딕"/>
            </a:endParaRPr>
          </a:p>
        </p:txBody>
      </p:sp>
      <p:sp>
        <p:nvSpPr>
          <p:cNvPr id="1029" name="부제목 14"/>
          <p:cNvSpPr>
            <a:spLocks noGrp="1"/>
          </p:cNvSpPr>
          <p:nvPr>
            <p:ph type="subTitle" idx="1"/>
          </p:nvPr>
        </p:nvSpPr>
        <p:spPr>
          <a:xfrm>
            <a:off x="184348" y="75211"/>
            <a:ext cx="3307517" cy="492443"/>
          </a:xfrm>
        </p:spPr>
        <p:txBody>
          <a:bodyPr vert="horz" wrap="none" lIns="91440" tIns="45720" rIns="91440" bIns="45720">
            <a:spAutoFit/>
          </a:bodyPr>
          <a:lstStyle/>
          <a:p>
            <a:pPr lvl="0">
              <a:defRPr/>
            </a:pPr>
            <a:r>
              <a:rPr lang="en-US" altLang="ko-KR"/>
              <a:t>4. </a:t>
            </a:r>
            <a:r>
              <a:rPr lang="ko-KR" altLang="en-US"/>
              <a:t>신청정보 입력 </a:t>
            </a:r>
            <a:r>
              <a:rPr lang="en-US" altLang="ko-KR" sz="1600"/>
              <a:t>(</a:t>
            </a:r>
            <a:r>
              <a:rPr lang="ko-KR" altLang="en-US" sz="1600"/>
              <a:t>계속</a:t>
            </a:r>
            <a:r>
              <a:rPr lang="en-US" altLang="ko-KR" sz="1600"/>
              <a:t>)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2402235" y="987574"/>
            <a:ext cx="6559322" cy="3772728"/>
            <a:chOff x="2402235" y="987574"/>
            <a:chExt cx="6559322" cy="3772728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 rotWithShape="1">
            <a:blip r:embed="rId3"/>
            <a:srcRect/>
            <a:stretch>
              <a:fillRect/>
            </a:stretch>
          </p:blipFill>
          <p:spPr>
            <a:xfrm>
              <a:off x="2402357" y="987574"/>
              <a:ext cx="6559200" cy="377272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50" name="Picture 2"/>
            <p:cNvPicPr>
              <a:picLocks noChangeAspect="1" noChangeArrowheads="1"/>
            </p:cNvPicPr>
            <p:nvPr/>
          </p:nvPicPr>
          <p:blipFill rotWithShape="1">
            <a:blip r:embed="rId4"/>
            <a:srcRect l="890"/>
            <a:stretch>
              <a:fillRect/>
            </a:stretch>
          </p:blipFill>
          <p:spPr>
            <a:xfrm>
              <a:off x="2402235" y="1001291"/>
              <a:ext cx="6559200" cy="53388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8" name="Rectangle 50"/>
          <p:cNvSpPr>
            <a:spLocks noChangeArrowheads="1"/>
          </p:cNvSpPr>
          <p:nvPr/>
        </p:nvSpPr>
        <p:spPr>
          <a:xfrm>
            <a:off x="2483768" y="1844824"/>
            <a:ext cx="6480720" cy="1728192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ot"/>
            <a:miter/>
          </a:ln>
        </p:spPr>
        <p:txBody>
          <a:bodyPr wrap="none" anchor="ctr"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732387" y="360000"/>
            <a:ext cx="1252266" cy="307777"/>
          </a:xfrm>
          <a:noFill/>
          <a:ln w="9525" algn="ctr">
            <a:noFill/>
            <a:miter/>
          </a:ln>
          <a:effectLst/>
        </p:spPr>
        <p:txBody>
          <a:bodyPr vert="horz" wrap="none" lIns="91440" tIns="45720" rIns="91440" bIns="45720" anchor="ctr">
            <a:spAutoFit/>
          </a:bodyPr>
          <a:lstStyle/>
          <a:p>
            <a:pPr lvl="0">
              <a:defRPr/>
            </a:pPr>
            <a:r>
              <a:rPr lang="en-US" altLang="ko-KR"/>
              <a:t>III. </a:t>
            </a:r>
            <a:r>
              <a:rPr lang="ko-KR" altLang="en-US"/>
              <a:t>접수 요령</a:t>
            </a:r>
          </a:p>
        </p:txBody>
      </p:sp>
      <p:sp>
        <p:nvSpPr>
          <p:cNvPr id="22" name="텍스트 개체 틀 21"/>
          <p:cNvSpPr>
            <a:spLocks noGrp="1"/>
          </p:cNvSpPr>
          <p:nvPr>
            <p:ph type="body" sz="quarter" idx="12"/>
          </p:nvPr>
        </p:nvSpPr>
        <p:spPr>
          <a:xfrm>
            <a:off x="250825" y="1268410"/>
            <a:ext cx="2089150" cy="5101910"/>
          </a:xfrm>
        </p:spPr>
        <p:txBody>
          <a:bodyPr/>
          <a:lstStyle/>
          <a:p>
            <a:pPr lvl="0">
              <a:spcBef>
                <a:spcPct val="50000"/>
              </a:spcBef>
              <a:spcAft>
                <a:spcPts val="0"/>
              </a:spcAft>
              <a:buAutoNum type="arabicPeriod"/>
              <a:defRPr/>
            </a:pPr>
            <a:r>
              <a:rPr lang="ko-KR" altLang="en-US" sz="1400">
                <a:solidFill>
                  <a:prstClr val="black"/>
                </a:solidFill>
              </a:rPr>
              <a:t>기본정보 입력 시  </a:t>
            </a:r>
            <a:r>
              <a:rPr lang="en-US" altLang="ko-KR" sz="1400">
                <a:solidFill>
                  <a:prstClr val="black"/>
                </a:solidFill>
              </a:rPr>
              <a:t>‘</a:t>
            </a:r>
            <a:r>
              <a:rPr lang="en-US" altLang="ko-KR" sz="1400">
                <a:solidFill>
                  <a:srgbClr val="FF0000"/>
                </a:solidFill>
              </a:rPr>
              <a:t>*</a:t>
            </a:r>
            <a:r>
              <a:rPr lang="en-US" altLang="ko-KR" sz="1400"/>
              <a:t>’</a:t>
            </a:r>
            <a:r>
              <a:rPr lang="ko-KR" altLang="en-US" sz="1400">
                <a:solidFill>
                  <a:prstClr val="black"/>
                </a:solidFill>
              </a:rPr>
              <a:t> 항목은 필수 입력항목임</a:t>
            </a:r>
          </a:p>
          <a:p>
            <a:pPr lvl="0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altLang="ko-KR" sz="1400">
                <a:solidFill>
                  <a:prstClr val="black"/>
                </a:solidFill>
              </a:rPr>
              <a:t>2.  </a:t>
            </a:r>
            <a:r>
              <a:rPr lang="ko-KR" altLang="en-US" sz="1400">
                <a:solidFill>
                  <a:prstClr val="black"/>
                </a:solidFill>
              </a:rPr>
              <a:t>주관기관 입력</a:t>
            </a:r>
            <a:r>
              <a:rPr lang="en-US" altLang="ko-KR" sz="1400">
                <a:solidFill>
                  <a:prstClr val="black"/>
                </a:solidFill>
              </a:rPr>
              <a:t>,</a:t>
            </a:r>
            <a:r>
              <a:rPr lang="ko-KR" altLang="en-US" sz="1400">
                <a:solidFill>
                  <a:prstClr val="black"/>
                </a:solidFill>
              </a:rPr>
              <a:t> 한글 과제명은 </a:t>
            </a:r>
            <a:r>
              <a:rPr lang="en-US" altLang="ko-KR" sz="1400">
                <a:solidFill>
                  <a:prstClr val="black"/>
                </a:solidFill>
              </a:rPr>
              <a:t>“</a:t>
            </a:r>
            <a:r>
              <a:rPr lang="ko-KR" altLang="en-US" sz="1400">
                <a:solidFill>
                  <a:prstClr val="black"/>
                </a:solidFill>
              </a:rPr>
              <a:t>에너지특화기업 신청</a:t>
            </a:r>
            <a:r>
              <a:rPr lang="en-US" altLang="ko-KR" sz="1400">
                <a:solidFill>
                  <a:prstClr val="black"/>
                </a:solidFill>
              </a:rPr>
              <a:t>(</a:t>
            </a:r>
            <a:r>
              <a:rPr lang="ko-KR" altLang="en-US" sz="1400">
                <a:solidFill>
                  <a:prstClr val="black"/>
                </a:solidFill>
              </a:rPr>
              <a:t>기업명</a:t>
            </a:r>
            <a:r>
              <a:rPr lang="en-US" altLang="ko-KR" sz="1400">
                <a:solidFill>
                  <a:prstClr val="black"/>
                </a:solidFill>
              </a:rPr>
              <a:t>)”</a:t>
            </a:r>
            <a:r>
              <a:rPr lang="ko-KR" altLang="en-US" sz="1400">
                <a:solidFill>
                  <a:prstClr val="black"/>
                </a:solidFill>
              </a:rPr>
              <a:t> 입력</a:t>
            </a:r>
            <a:r>
              <a:rPr lang="en-US" altLang="ko-KR">
                <a:solidFill>
                  <a:prstClr val="black"/>
                </a:solidFill>
              </a:rPr>
              <a:t>(</a:t>
            </a:r>
            <a:r>
              <a:rPr lang="ko-KR" altLang="en-US">
                <a:solidFill>
                  <a:prstClr val="black"/>
                </a:solidFill>
              </a:rPr>
              <a:t>영문과제명은 비우거나</a:t>
            </a:r>
            <a:r>
              <a:rPr lang="en-US" altLang="ko-KR">
                <a:solidFill>
                  <a:prstClr val="black"/>
                </a:solidFill>
              </a:rPr>
              <a:t>,</a:t>
            </a:r>
            <a:r>
              <a:rPr lang="ko-KR" altLang="en-US">
                <a:solidFill>
                  <a:prstClr val="black"/>
                </a:solidFill>
              </a:rPr>
              <a:t> </a:t>
            </a:r>
            <a:r>
              <a:rPr lang="en-US" altLang="ko-KR">
                <a:solidFill>
                  <a:prstClr val="black"/>
                </a:solidFill>
              </a:rPr>
              <a:t>-</a:t>
            </a:r>
            <a:r>
              <a:rPr lang="ko-KR" altLang="en-US">
                <a:solidFill>
                  <a:prstClr val="black"/>
                </a:solidFill>
              </a:rPr>
              <a:t> 입력</a:t>
            </a:r>
            <a:r>
              <a:rPr lang="en-US" altLang="ko-KR">
                <a:solidFill>
                  <a:prstClr val="black"/>
                </a:solidFill>
              </a:rPr>
              <a:t>)</a:t>
            </a:r>
          </a:p>
          <a:p>
            <a:pPr lvl="0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altLang="ko-KR" sz="1400">
                <a:solidFill>
                  <a:prstClr val="black"/>
                </a:solidFill>
              </a:rPr>
              <a:t>3.</a:t>
            </a:r>
            <a:r>
              <a:rPr lang="ko-KR" altLang="en-US" sz="1400">
                <a:solidFill>
                  <a:prstClr val="black"/>
                </a:solidFill>
              </a:rPr>
              <a:t> 수행기간은 </a:t>
            </a:r>
            <a:r>
              <a:rPr lang="en-US" altLang="ko-KR" sz="1400">
                <a:solidFill>
                  <a:prstClr val="black"/>
                </a:solidFill>
              </a:rPr>
              <a:t>2021.4.1.~2022.3.31.</a:t>
            </a:r>
            <a:r>
              <a:rPr lang="ko-KR" altLang="en-US" sz="1400">
                <a:solidFill>
                  <a:prstClr val="black"/>
                </a:solidFill>
              </a:rPr>
              <a:t>로 입력</a:t>
            </a:r>
            <a:r>
              <a:rPr lang="en-US" altLang="ko-KR">
                <a:solidFill>
                  <a:prstClr val="black"/>
                </a:solidFill>
              </a:rPr>
              <a:t>(</a:t>
            </a:r>
            <a:r>
              <a:rPr lang="ko-KR" altLang="en-US">
                <a:solidFill>
                  <a:prstClr val="black"/>
                </a:solidFill>
              </a:rPr>
              <a:t>실제로 수행기간은 의미없으며</a:t>
            </a:r>
            <a:r>
              <a:rPr lang="en-US" altLang="ko-KR">
                <a:solidFill>
                  <a:prstClr val="black"/>
                </a:solidFill>
              </a:rPr>
              <a:t>,</a:t>
            </a:r>
            <a:r>
              <a:rPr lang="ko-KR" altLang="en-US">
                <a:solidFill>
                  <a:prstClr val="black"/>
                </a:solidFill>
              </a:rPr>
              <a:t> 단순 데이터 입력임</a:t>
            </a:r>
            <a:r>
              <a:rPr lang="en-US" altLang="ko-KR">
                <a:solidFill>
                  <a:prstClr val="black"/>
                </a:solidFill>
              </a:rPr>
              <a:t>)</a:t>
            </a:r>
          </a:p>
          <a:p>
            <a:pPr lvl="0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altLang="ko-KR" sz="1400">
                <a:solidFill>
                  <a:prstClr val="black"/>
                </a:solidFill>
              </a:rPr>
              <a:t>4. </a:t>
            </a:r>
            <a:r>
              <a:rPr lang="ko-KR" altLang="en-US" sz="1400">
                <a:solidFill>
                  <a:prstClr val="black"/>
                </a:solidFill>
              </a:rPr>
              <a:t>소요인원 </a:t>
            </a:r>
            <a:r>
              <a:rPr lang="en-US" altLang="ko-KR" sz="1400">
                <a:solidFill>
                  <a:prstClr val="black"/>
                </a:solidFill>
              </a:rPr>
              <a:t>1</a:t>
            </a:r>
            <a:r>
              <a:rPr lang="ko-KR" altLang="en-US" sz="1400">
                <a:solidFill>
                  <a:prstClr val="black"/>
                </a:solidFill>
              </a:rPr>
              <a:t>명</a:t>
            </a:r>
            <a:r>
              <a:rPr lang="en-US" altLang="ko-KR" sz="1400">
                <a:solidFill>
                  <a:prstClr val="black"/>
                </a:solidFill>
              </a:rPr>
              <a:t>,</a:t>
            </a:r>
            <a:r>
              <a:rPr lang="ko-KR" altLang="en-US" sz="1400">
                <a:solidFill>
                  <a:prstClr val="black"/>
                </a:solidFill>
              </a:rPr>
              <a:t> 연구비 </a:t>
            </a:r>
            <a:r>
              <a:rPr lang="en-US" altLang="ko-KR" sz="1400">
                <a:solidFill>
                  <a:prstClr val="black"/>
                </a:solidFill>
              </a:rPr>
              <a:t>1</a:t>
            </a:r>
            <a:r>
              <a:rPr lang="ko-KR" altLang="en-US" sz="1400">
                <a:solidFill>
                  <a:prstClr val="black"/>
                </a:solidFill>
              </a:rPr>
              <a:t>백만원</a:t>
            </a:r>
            <a:r>
              <a:rPr lang="en-US" altLang="ko-KR" sz="1400">
                <a:solidFill>
                  <a:prstClr val="black"/>
                </a:solidFill>
              </a:rPr>
              <a:t>,</a:t>
            </a:r>
            <a:r>
              <a:rPr lang="ko-KR" altLang="en-US" sz="1400">
                <a:solidFill>
                  <a:prstClr val="black"/>
                </a:solidFill>
              </a:rPr>
              <a:t> 키워드국문에 </a:t>
            </a:r>
            <a:r>
              <a:rPr lang="en-US" altLang="ko-KR" sz="1400">
                <a:solidFill>
                  <a:prstClr val="black"/>
                </a:solidFill>
              </a:rPr>
              <a:t>“</a:t>
            </a:r>
            <a:r>
              <a:rPr lang="ko-KR" altLang="en-US" sz="1400">
                <a:solidFill>
                  <a:prstClr val="black"/>
                </a:solidFill>
              </a:rPr>
              <a:t>에너지특화기업</a:t>
            </a:r>
            <a:r>
              <a:rPr lang="en-US" altLang="ko-KR" sz="1400">
                <a:solidFill>
                  <a:prstClr val="black"/>
                </a:solidFill>
              </a:rPr>
              <a:t>”</a:t>
            </a:r>
            <a:r>
              <a:rPr lang="ko-KR" altLang="en-US" sz="1400">
                <a:solidFill>
                  <a:prstClr val="black"/>
                </a:solidFill>
              </a:rPr>
              <a:t> 입력</a:t>
            </a:r>
          </a:p>
          <a:p>
            <a:pPr lvl="0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altLang="ko-KR" sz="1400">
                <a:solidFill>
                  <a:prstClr val="black"/>
                </a:solidFill>
              </a:rPr>
              <a:t>5.</a:t>
            </a:r>
            <a:r>
              <a:rPr lang="ko-KR" altLang="en-US" sz="1400">
                <a:solidFill>
                  <a:prstClr val="black"/>
                </a:solidFill>
              </a:rPr>
              <a:t>산업기술분류코드는 아무거나 한가지로 선택해서 </a:t>
            </a:r>
            <a:r>
              <a:rPr lang="en-US" altLang="ko-KR" sz="1400">
                <a:solidFill>
                  <a:prstClr val="black"/>
                </a:solidFill>
              </a:rPr>
              <a:t>100%</a:t>
            </a:r>
            <a:r>
              <a:rPr lang="ko-KR" altLang="en-US" sz="1400">
                <a:solidFill>
                  <a:prstClr val="black"/>
                </a:solidFill>
              </a:rPr>
              <a:t>로 입력</a:t>
            </a:r>
            <a:endParaRPr lang="ko-KR" altLang="en-US" sz="1400"/>
          </a:p>
        </p:txBody>
      </p:sp>
      <p:sp>
        <p:nvSpPr>
          <p:cNvPr id="10" name="직사각형 9"/>
          <p:cNvSpPr/>
          <p:nvPr/>
        </p:nvSpPr>
        <p:spPr>
          <a:xfrm>
            <a:off x="496871" y="798612"/>
            <a:ext cx="1569660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ko-KR" altLang="en-US" sz="1700" b="1">
                <a:solidFill>
                  <a:schemeClr val="bg1"/>
                </a:solidFill>
                <a:latin typeface="맑은 고딕"/>
                <a:ea typeface="맑은 고딕"/>
              </a:rPr>
              <a:t>기본정보 입력</a:t>
            </a:r>
            <a:endParaRPr lang="en-US" altLang="ko-KR" sz="1700" b="1">
              <a:solidFill>
                <a:schemeClr val="bg1"/>
              </a:solidFill>
              <a:latin typeface="맑은 고딕"/>
              <a:ea typeface="맑은 고딕"/>
            </a:endParaRPr>
          </a:p>
        </p:txBody>
      </p:sp>
      <p:sp>
        <p:nvSpPr>
          <p:cNvPr id="11" name="타원 10"/>
          <p:cNvSpPr/>
          <p:nvPr/>
        </p:nvSpPr>
        <p:spPr>
          <a:xfrm>
            <a:off x="2483768" y="1679947"/>
            <a:ext cx="21602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en-US" altLang="ko-KR" sz="1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맑은 고딕"/>
                <a:ea typeface="맑은 고딕"/>
              </a:rPr>
              <a:t>1</a:t>
            </a:r>
            <a:endParaRPr lang="ko-KR" altLang="en-US" sz="12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40"/>
                  </a:srgbClr>
                </a:outerShdw>
              </a:effectLst>
              <a:latin typeface="맑은 고딕"/>
              <a:ea typeface="맑은 고딕"/>
            </a:endParaRPr>
          </a:p>
        </p:txBody>
      </p:sp>
      <p:pic>
        <p:nvPicPr>
          <p:cNvPr id="15" name="Picture 17"/>
          <p:cNvPicPr>
            <a:picLocks noChangeAspect="1" noChangeArrowheads="1"/>
          </p:cNvPicPr>
          <p:nvPr/>
        </p:nvPicPr>
        <p:blipFill rotWithShape="1">
          <a:blip r:embed="rId5"/>
          <a:srcRect/>
          <a:stretch>
            <a:fillRect/>
          </a:stretch>
        </p:blipFill>
        <p:spPr>
          <a:xfrm>
            <a:off x="1830735" y="1803102"/>
            <a:ext cx="581025" cy="185738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23" name="슬라이드 번호 개체 틀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ctr">
              <a:defRPr/>
            </a:pPr>
            <a:fld id="{F3BCD472-FF38-4A62-8027-EF430E349740}" type="slidenum">
              <a:rPr lang="en-US" altLang="ko-KR"/>
              <a:pPr algn="ctr">
                <a:defRPr/>
              </a:pPr>
              <a:t>7</a:t>
            </a:fld>
            <a:endParaRPr lang="en-US" altLang="ko-KR"/>
          </a:p>
        </p:txBody>
      </p:sp>
      <p:sp>
        <p:nvSpPr>
          <p:cNvPr id="21" name="Rectangle 50"/>
          <p:cNvSpPr>
            <a:spLocks noChangeArrowheads="1"/>
          </p:cNvSpPr>
          <p:nvPr/>
        </p:nvSpPr>
        <p:spPr>
          <a:xfrm rot="10800000" flipV="1">
            <a:off x="5380284" y="4446637"/>
            <a:ext cx="459331" cy="235618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ot"/>
            <a:miter/>
          </a:ln>
        </p:spPr>
        <p:txBody>
          <a:bodyPr wrap="none" anchor="ctr"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16" name="Rectangle 50"/>
          <p:cNvSpPr>
            <a:spLocks noChangeArrowheads="1"/>
          </p:cNvSpPr>
          <p:nvPr/>
        </p:nvSpPr>
        <p:spPr>
          <a:xfrm>
            <a:off x="2411760" y="3817615"/>
            <a:ext cx="6480719" cy="646944"/>
          </a:xfrm>
          <a:prstGeom prst="rect">
            <a:avLst/>
          </a:prstGeom>
          <a:noFill/>
          <a:ln w="28575">
            <a:solidFill>
              <a:schemeClr val="accent1"/>
            </a:solidFill>
            <a:prstDash val="sysDot"/>
            <a:miter/>
          </a:ln>
        </p:spPr>
        <p:txBody>
          <a:bodyPr wrap="none" anchor="ctr"/>
          <a:lstStyle/>
          <a:p>
            <a:pPr lvl="0">
              <a:defRPr/>
            </a:pPr>
            <a:endParaRPr lang="ko-KR" altLang="en-US">
              <a:solidFill>
                <a:schemeClr val="tx2"/>
              </a:solidFill>
            </a:endParaRPr>
          </a:p>
        </p:txBody>
      </p:sp>
      <p:sp>
        <p:nvSpPr>
          <p:cNvPr id="24" name="타원 23"/>
          <p:cNvSpPr/>
          <p:nvPr/>
        </p:nvSpPr>
        <p:spPr>
          <a:xfrm>
            <a:off x="5362846" y="4299397"/>
            <a:ext cx="21602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en-US" altLang="ko-KR" sz="1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맑은 고딕"/>
                <a:ea typeface="맑은 고딕"/>
              </a:rPr>
              <a:t>2</a:t>
            </a:r>
            <a:endParaRPr lang="ko-KR" altLang="en-US" sz="12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40"/>
                  </a:srgbClr>
                </a:outerShdw>
              </a:effectLst>
              <a:latin typeface="맑은 고딕"/>
              <a:ea typeface="맑은 고딕"/>
            </a:endParaRPr>
          </a:p>
        </p:txBody>
      </p:sp>
      <p:sp>
        <p:nvSpPr>
          <p:cNvPr id="2052" name="부제목 14"/>
          <p:cNvSpPr>
            <a:spLocks noGrp="1"/>
          </p:cNvSpPr>
          <p:nvPr>
            <p:ph type="subTitle" idx="1"/>
          </p:nvPr>
        </p:nvSpPr>
        <p:spPr>
          <a:xfrm>
            <a:off x="179512" y="75211"/>
            <a:ext cx="3312353" cy="492443"/>
          </a:xfrm>
        </p:spPr>
        <p:txBody>
          <a:bodyPr vert="horz" wrap="none" lIns="91440" tIns="45720" rIns="91440" bIns="45720">
            <a:spAutoFit/>
          </a:bodyPr>
          <a:lstStyle/>
          <a:p>
            <a:pPr lvl="0">
              <a:defRPr/>
            </a:pPr>
            <a:r>
              <a:rPr lang="en-US" altLang="ko-KR"/>
              <a:t>5. </a:t>
            </a:r>
            <a:r>
              <a:rPr lang="ko-KR" altLang="en-US"/>
              <a:t>신청정보 입력 </a:t>
            </a:r>
            <a:r>
              <a:rPr lang="en-US" altLang="ko-KR" sz="1600"/>
              <a:t>(</a:t>
            </a:r>
            <a:r>
              <a:rPr lang="ko-KR" altLang="en-US" sz="1600"/>
              <a:t>계속</a:t>
            </a:r>
            <a:r>
              <a:rPr lang="en-US" altLang="ko-KR" sz="1600"/>
              <a:t>)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3"/>
          <a:srcRect r="20510"/>
          <a:stretch>
            <a:fillRect/>
          </a:stretch>
        </p:blipFill>
        <p:spPr>
          <a:xfrm>
            <a:off x="2406788" y="1013463"/>
            <a:ext cx="6529125" cy="5090706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Rectangle 50"/>
          <p:cNvSpPr>
            <a:spLocks noChangeArrowheads="1"/>
          </p:cNvSpPr>
          <p:nvPr/>
        </p:nvSpPr>
        <p:spPr>
          <a:xfrm>
            <a:off x="4745047" y="3068960"/>
            <a:ext cx="518001" cy="163153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ot"/>
            <a:miter/>
          </a:ln>
        </p:spPr>
        <p:txBody>
          <a:bodyPr wrap="none" anchor="ctr"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732387" y="360000"/>
            <a:ext cx="1252266" cy="307777"/>
          </a:xfrm>
          <a:noFill/>
          <a:ln w="9525" algn="ctr">
            <a:noFill/>
            <a:miter/>
          </a:ln>
          <a:effectLst/>
        </p:spPr>
        <p:txBody>
          <a:bodyPr vert="horz" wrap="none" lIns="91440" tIns="45720" rIns="91440" bIns="45720" anchor="ctr">
            <a:spAutoFit/>
          </a:bodyPr>
          <a:lstStyle/>
          <a:p>
            <a:pPr lvl="0">
              <a:defRPr/>
            </a:pPr>
            <a:r>
              <a:rPr lang="en-US" altLang="ko-KR"/>
              <a:t>III. </a:t>
            </a:r>
            <a:r>
              <a:rPr lang="ko-KR" altLang="en-US"/>
              <a:t>접수 요령</a:t>
            </a:r>
          </a:p>
        </p:txBody>
      </p:sp>
      <p:sp>
        <p:nvSpPr>
          <p:cNvPr id="18" name="텍스트 개체 틀 17"/>
          <p:cNvSpPr>
            <a:spLocks noGrp="1"/>
          </p:cNvSpPr>
          <p:nvPr>
            <p:ph type="body" sz="quarter" idx="12"/>
          </p:nvPr>
        </p:nvSpPr>
        <p:spPr>
          <a:xfrm>
            <a:off x="250825" y="1268412"/>
            <a:ext cx="2089150" cy="3196908"/>
          </a:xfrm>
        </p:spPr>
        <p:txBody>
          <a:bodyPr/>
          <a:lstStyle/>
          <a:p>
            <a:pPr marL="0" lvl="0">
              <a:spcBef>
                <a:spcPct val="50000"/>
              </a:spcBef>
              <a:spcAft>
                <a:spcPts val="0"/>
              </a:spcAft>
              <a:buAutoNum type="arabicPeriod"/>
              <a:defRPr/>
            </a:pPr>
            <a:r>
              <a:rPr lang="ko-KR" altLang="en-US" sz="1500">
                <a:solidFill>
                  <a:prstClr val="black"/>
                </a:solidFill>
              </a:rPr>
              <a:t>책임자</a:t>
            </a:r>
            <a:r>
              <a:rPr lang="en-US" altLang="ko-KR" sz="1500">
                <a:solidFill>
                  <a:prstClr val="black"/>
                </a:solidFill>
              </a:rPr>
              <a:t> </a:t>
            </a:r>
            <a:r>
              <a:rPr lang="ko-KR" altLang="en-US" sz="1500">
                <a:solidFill>
                  <a:prstClr val="black"/>
                </a:solidFill>
              </a:rPr>
              <a:t>정보는 대표자나 실무책임자 정보로 입력</a:t>
            </a:r>
          </a:p>
          <a:p>
            <a:pPr marL="0" lvl="0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altLang="ko-KR" sz="1500">
                <a:solidFill>
                  <a:prstClr val="black"/>
                </a:solidFill>
              </a:rPr>
              <a:t>2. </a:t>
            </a:r>
            <a:r>
              <a:rPr lang="ko-KR" altLang="en-US" sz="1500">
                <a:solidFill>
                  <a:prstClr val="black"/>
                </a:solidFill>
              </a:rPr>
              <a:t>과학기술인등록번호를 입력한 후 검증 버튼을 클릭</a:t>
            </a:r>
            <a:endParaRPr lang="ko-KR" altLang="en-US" sz="1300">
              <a:solidFill>
                <a:prstClr val="black"/>
              </a:solidFill>
            </a:endParaRPr>
          </a:p>
          <a:p>
            <a:pPr marL="0" lvl="0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altLang="ko-KR" sz="1300">
                <a:solidFill>
                  <a:prstClr val="black"/>
                </a:solidFill>
              </a:rPr>
              <a:t>(</a:t>
            </a:r>
            <a:r>
              <a:rPr lang="ko-KR" altLang="en-US" sz="1300">
                <a:solidFill>
                  <a:prstClr val="black"/>
                </a:solidFill>
              </a:rPr>
              <a:t>번호가 없을경우 국가과학기술지식정보서비스</a:t>
            </a:r>
            <a:r>
              <a:rPr lang="en-US" altLang="ko-KR" sz="1300">
                <a:solidFill>
                  <a:prstClr val="black"/>
                </a:solidFill>
              </a:rPr>
              <a:t>(www.ntis.go.kr)</a:t>
            </a:r>
            <a:r>
              <a:rPr lang="ko-KR" altLang="en-US" sz="1300">
                <a:solidFill>
                  <a:prstClr val="black"/>
                </a:solidFill>
              </a:rPr>
              <a:t>에 접속하여 국가연구자번호 발급메뉴에서 발급</a:t>
            </a:r>
            <a:r>
              <a:rPr lang="en-US" altLang="ko-KR" sz="1300">
                <a:solidFill>
                  <a:prstClr val="black"/>
                </a:solidFill>
              </a:rPr>
              <a:t>)</a:t>
            </a:r>
          </a:p>
          <a:p>
            <a:pPr lvl="0">
              <a:defRPr/>
            </a:pPr>
            <a:endParaRPr lang="ko-KR" altLang="en-US" sz="1300"/>
          </a:p>
        </p:txBody>
      </p:sp>
      <p:sp>
        <p:nvSpPr>
          <p:cNvPr id="10" name="직사각형 9"/>
          <p:cNvSpPr/>
          <p:nvPr/>
        </p:nvSpPr>
        <p:spPr>
          <a:xfrm>
            <a:off x="757948" y="859575"/>
            <a:ext cx="108234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ko-KR" altLang="en-US" sz="1400" b="1">
                <a:solidFill>
                  <a:schemeClr val="bg1"/>
                </a:solidFill>
                <a:latin typeface="맑은 고딕"/>
                <a:ea typeface="맑은 고딕"/>
              </a:rPr>
              <a:t>책임자정보</a:t>
            </a:r>
            <a:endParaRPr lang="en-US" altLang="ko-KR" sz="1400" b="1">
              <a:solidFill>
                <a:schemeClr val="bg1"/>
              </a:solidFill>
              <a:latin typeface="맑은 고딕"/>
              <a:ea typeface="맑은 고딕"/>
            </a:endParaRPr>
          </a:p>
        </p:txBody>
      </p:sp>
      <p:sp>
        <p:nvSpPr>
          <p:cNvPr id="12" name="타원 11"/>
          <p:cNvSpPr/>
          <p:nvPr/>
        </p:nvSpPr>
        <p:spPr>
          <a:xfrm>
            <a:off x="5253523" y="3083045"/>
            <a:ext cx="21602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en-US" altLang="ko-KR" sz="1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맑은 고딕"/>
                <a:ea typeface="맑은 고딕"/>
              </a:rPr>
              <a:t>2</a:t>
            </a:r>
            <a:endParaRPr lang="ko-KR" altLang="en-US" sz="12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40"/>
                  </a:srgbClr>
                </a:outerShdw>
              </a:effectLst>
              <a:latin typeface="맑은 고딕"/>
              <a:ea typeface="맑은 고딕"/>
            </a:endParaRPr>
          </a:p>
        </p:txBody>
      </p:sp>
      <p:sp>
        <p:nvSpPr>
          <p:cNvPr id="20" name="슬라이드 번호 개체 틀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ctr">
              <a:defRPr/>
            </a:pPr>
            <a:fld id="{F3BCD472-FF38-4A62-8027-EF430E349740}" type="slidenum">
              <a:rPr lang="en-US" altLang="ko-KR"/>
              <a:pPr algn="ctr">
                <a:defRPr/>
              </a:pPr>
              <a:t>8</a:t>
            </a:fld>
            <a:endParaRPr lang="en-US" altLang="ko-KR"/>
          </a:p>
        </p:txBody>
      </p:sp>
      <p:sp>
        <p:nvSpPr>
          <p:cNvPr id="14" name="Rectangle 50"/>
          <p:cNvSpPr>
            <a:spLocks noChangeArrowheads="1"/>
          </p:cNvSpPr>
          <p:nvPr/>
        </p:nvSpPr>
        <p:spPr>
          <a:xfrm rot="10800000" flipV="1">
            <a:off x="2455913" y="1700807"/>
            <a:ext cx="6480000" cy="936105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ot"/>
            <a:miter/>
          </a:ln>
        </p:spPr>
        <p:txBody>
          <a:bodyPr wrap="none" anchor="ctr"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11" name="타원 10"/>
          <p:cNvSpPr/>
          <p:nvPr/>
        </p:nvSpPr>
        <p:spPr>
          <a:xfrm>
            <a:off x="2365734" y="1484784"/>
            <a:ext cx="21602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en-US" altLang="ko-KR" sz="1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맑은 고딕"/>
                <a:ea typeface="맑은 고딕"/>
              </a:rPr>
              <a:t>1</a:t>
            </a:r>
            <a:endParaRPr lang="ko-KR" altLang="en-US" sz="12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40"/>
                  </a:srgbClr>
                </a:outerShdw>
              </a:effectLst>
              <a:latin typeface="맑은 고딕"/>
              <a:ea typeface="맑은 고딕"/>
            </a:endParaRPr>
          </a:p>
        </p:txBody>
      </p:sp>
      <p:sp>
        <p:nvSpPr>
          <p:cNvPr id="3078" name="부제목 14"/>
          <p:cNvSpPr>
            <a:spLocks noGrp="1"/>
          </p:cNvSpPr>
          <p:nvPr>
            <p:ph type="subTitle" idx="1"/>
          </p:nvPr>
        </p:nvSpPr>
        <p:spPr>
          <a:xfrm>
            <a:off x="179512" y="75211"/>
            <a:ext cx="3312353" cy="492443"/>
          </a:xfrm>
        </p:spPr>
        <p:txBody>
          <a:bodyPr vert="horz" wrap="none" lIns="91440" tIns="45720" rIns="91440" bIns="45720">
            <a:spAutoFit/>
          </a:bodyPr>
          <a:lstStyle/>
          <a:p>
            <a:pPr lvl="0">
              <a:defRPr/>
            </a:pPr>
            <a:r>
              <a:rPr lang="en-US" altLang="ko-KR"/>
              <a:t>6. </a:t>
            </a:r>
            <a:r>
              <a:rPr lang="ko-KR" altLang="en-US"/>
              <a:t>신청정보 입력 </a:t>
            </a:r>
            <a:r>
              <a:rPr lang="en-US" altLang="ko-KR" sz="1600"/>
              <a:t>(</a:t>
            </a:r>
            <a:r>
              <a:rPr lang="ko-KR" altLang="en-US" sz="1600"/>
              <a:t>계속</a:t>
            </a:r>
            <a:r>
              <a:rPr lang="en-US" altLang="ko-KR" sz="1600"/>
              <a:t>)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/>
          <a:srcRect r="38560" b="6140"/>
          <a:stretch>
            <a:fillRect/>
          </a:stretch>
        </p:blipFill>
        <p:spPr>
          <a:xfrm>
            <a:off x="2411760" y="1020419"/>
            <a:ext cx="6551266" cy="5432917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732387" y="360000"/>
            <a:ext cx="1252266" cy="307777"/>
          </a:xfrm>
          <a:noFill/>
          <a:ln w="9525" algn="ctr">
            <a:noFill/>
            <a:miter/>
          </a:ln>
          <a:effectLst/>
        </p:spPr>
        <p:txBody>
          <a:bodyPr vert="horz" wrap="none" lIns="91440" tIns="45720" rIns="91440" bIns="45720" anchor="ctr">
            <a:spAutoFit/>
          </a:bodyPr>
          <a:lstStyle/>
          <a:p>
            <a:pPr lvl="0">
              <a:defRPr/>
            </a:pPr>
            <a:r>
              <a:rPr lang="en-US" altLang="ko-KR"/>
              <a:t>III. </a:t>
            </a:r>
            <a:r>
              <a:rPr lang="ko-KR" altLang="en-US"/>
              <a:t>접수 요령</a:t>
            </a:r>
          </a:p>
        </p:txBody>
      </p:sp>
      <p:sp>
        <p:nvSpPr>
          <p:cNvPr id="19" name="텍스트 개체 틀 18"/>
          <p:cNvSpPr>
            <a:spLocks noGrp="1"/>
          </p:cNvSpPr>
          <p:nvPr>
            <p:ph type="body" sz="quarter" idx="12"/>
          </p:nvPr>
        </p:nvSpPr>
        <p:spPr>
          <a:xfrm>
            <a:off x="250825" y="1268413"/>
            <a:ext cx="2089150" cy="1206182"/>
          </a:xfrm>
        </p:spPr>
        <p:txBody>
          <a:bodyPr/>
          <a:lstStyle/>
          <a:p>
            <a:pPr lvl="0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altLang="ko-KR" sz="1500">
                <a:solidFill>
                  <a:prstClr val="black"/>
                </a:solidFill>
              </a:rPr>
              <a:t>1. ‘</a:t>
            </a:r>
            <a:r>
              <a:rPr lang="en-US" altLang="ko-KR" sz="1500">
                <a:solidFill>
                  <a:srgbClr val="FF0000"/>
                </a:solidFill>
              </a:rPr>
              <a:t>*</a:t>
            </a:r>
            <a:r>
              <a:rPr lang="en-US" altLang="ko-KR" sz="1500"/>
              <a:t>’</a:t>
            </a:r>
            <a:r>
              <a:rPr lang="en-US" altLang="ko-KR" sz="1500">
                <a:solidFill>
                  <a:prstClr val="black"/>
                </a:solidFill>
              </a:rPr>
              <a:t> </a:t>
            </a:r>
            <a:r>
              <a:rPr lang="ko-KR" altLang="en-US" sz="1500">
                <a:solidFill>
                  <a:prstClr val="black"/>
                </a:solidFill>
              </a:rPr>
              <a:t>필수 입력 항목임</a:t>
            </a:r>
          </a:p>
          <a:p>
            <a:pPr lvl="0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altLang="ko-KR" sz="1500">
                <a:solidFill>
                  <a:prstClr val="black"/>
                </a:solidFill>
              </a:rPr>
              <a:t>2. </a:t>
            </a:r>
            <a:r>
              <a:rPr lang="ko-KR" altLang="en-US" sz="1500">
                <a:solidFill>
                  <a:prstClr val="black"/>
                </a:solidFill>
              </a:rPr>
              <a:t>빈 칸에 </a:t>
            </a:r>
            <a:r>
              <a:rPr lang="en-US" altLang="ko-KR" sz="1500">
                <a:solidFill>
                  <a:prstClr val="black"/>
                </a:solidFill>
              </a:rPr>
              <a:t>“</a:t>
            </a:r>
            <a:r>
              <a:rPr lang="ko-KR" altLang="en-US" sz="1500">
                <a:solidFill>
                  <a:prstClr val="black"/>
                </a:solidFill>
              </a:rPr>
              <a:t>본 항목은 해당없음</a:t>
            </a:r>
            <a:r>
              <a:rPr lang="en-US" altLang="ko-KR" sz="1500">
                <a:solidFill>
                  <a:prstClr val="black"/>
                </a:solidFill>
              </a:rPr>
              <a:t>”</a:t>
            </a:r>
            <a:r>
              <a:rPr lang="ko-KR" altLang="en-US" sz="1500">
                <a:solidFill>
                  <a:prstClr val="black"/>
                </a:solidFill>
              </a:rPr>
              <a:t> 입력</a:t>
            </a:r>
          </a:p>
        </p:txBody>
      </p:sp>
      <p:sp>
        <p:nvSpPr>
          <p:cNvPr id="10" name="직사각형 9"/>
          <p:cNvSpPr/>
          <p:nvPr/>
        </p:nvSpPr>
        <p:spPr>
          <a:xfrm>
            <a:off x="467216" y="880266"/>
            <a:ext cx="162897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ko-KR" altLang="en-US" sz="1400" b="1">
                <a:solidFill>
                  <a:schemeClr val="bg1"/>
                </a:solidFill>
                <a:latin typeface="맑은 고딕"/>
                <a:ea typeface="맑은 고딕"/>
              </a:rPr>
              <a:t>목표 및 내용 입력</a:t>
            </a:r>
            <a:endParaRPr lang="en-US" altLang="ko-KR" sz="1400" b="1">
              <a:solidFill>
                <a:schemeClr val="bg1"/>
              </a:solidFill>
              <a:latin typeface="맑은 고딕"/>
              <a:ea typeface="맑은 고딕"/>
            </a:endParaRPr>
          </a:p>
        </p:txBody>
      </p:sp>
      <p:sp>
        <p:nvSpPr>
          <p:cNvPr id="11" name="타원 10"/>
          <p:cNvSpPr/>
          <p:nvPr/>
        </p:nvSpPr>
        <p:spPr>
          <a:xfrm>
            <a:off x="4139952" y="2564904"/>
            <a:ext cx="21602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en-US" altLang="ko-KR" sz="1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맑은 고딕"/>
                <a:ea typeface="맑은 고딕"/>
              </a:rPr>
              <a:t>1</a:t>
            </a:r>
            <a:endParaRPr lang="ko-KR" altLang="en-US" sz="12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40"/>
                  </a:srgbClr>
                </a:outerShdw>
              </a:effectLst>
              <a:latin typeface="맑은 고딕"/>
              <a:ea typeface="맑은 고딕"/>
            </a:endParaRPr>
          </a:p>
        </p:txBody>
      </p:sp>
      <p:sp>
        <p:nvSpPr>
          <p:cNvPr id="12" name="타원 11"/>
          <p:cNvSpPr/>
          <p:nvPr/>
        </p:nvSpPr>
        <p:spPr>
          <a:xfrm>
            <a:off x="3438067" y="4957489"/>
            <a:ext cx="21602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en-US" altLang="ko-KR" sz="1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맑은 고딕"/>
                <a:ea typeface="맑은 고딕"/>
              </a:rPr>
              <a:t>2</a:t>
            </a:r>
            <a:endParaRPr lang="ko-KR" altLang="en-US" sz="12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40"/>
                  </a:srgbClr>
                </a:outerShdw>
              </a:effectLst>
              <a:latin typeface="맑은 고딕"/>
              <a:ea typeface="맑은 고딕"/>
            </a:endParaRPr>
          </a:p>
        </p:txBody>
      </p:sp>
      <p:sp>
        <p:nvSpPr>
          <p:cNvPr id="20" name="슬라이드 번호 개체 틀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ctr">
              <a:defRPr/>
            </a:pPr>
            <a:fld id="{F3BCD472-FF38-4A62-8027-EF430E349740}" type="slidenum">
              <a:rPr lang="en-US" altLang="ko-KR"/>
              <a:pPr algn="ctr">
                <a:defRPr/>
              </a:pPr>
              <a:t>9</a:t>
            </a:fld>
            <a:endParaRPr lang="en-US" altLang="ko-KR"/>
          </a:p>
        </p:txBody>
      </p:sp>
      <p:sp>
        <p:nvSpPr>
          <p:cNvPr id="4100" name="부제목 14"/>
          <p:cNvSpPr>
            <a:spLocks noGrp="1"/>
          </p:cNvSpPr>
          <p:nvPr>
            <p:ph type="subTitle" idx="1"/>
          </p:nvPr>
        </p:nvSpPr>
        <p:spPr>
          <a:xfrm>
            <a:off x="179512" y="75211"/>
            <a:ext cx="3312353" cy="492443"/>
          </a:xfrm>
        </p:spPr>
        <p:txBody>
          <a:bodyPr vert="horz" wrap="none" lIns="91440" tIns="45720" rIns="91440" bIns="45720">
            <a:spAutoFit/>
          </a:bodyPr>
          <a:lstStyle/>
          <a:p>
            <a:pPr lvl="0">
              <a:defRPr/>
            </a:pPr>
            <a:r>
              <a:rPr lang="en-US" altLang="ko-KR"/>
              <a:t>7. </a:t>
            </a:r>
            <a:r>
              <a:rPr lang="ko-KR" altLang="en-US"/>
              <a:t>신청정보 입력 </a:t>
            </a:r>
            <a:r>
              <a:rPr lang="en-US" altLang="ko-KR" sz="1600"/>
              <a:t>(</a:t>
            </a:r>
            <a:r>
              <a:rPr lang="ko-KR" altLang="en-US" sz="1600"/>
              <a:t>계속</a:t>
            </a:r>
            <a:r>
              <a:rPr lang="en-US" altLang="ko-KR" sz="1600"/>
              <a:t>)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511</Words>
  <Application>Microsoft Office PowerPoint</Application>
  <PresentationFormat>화면 슬라이드 쇼(4:3)</PresentationFormat>
  <Paragraphs>155</Paragraphs>
  <Slides>16</Slides>
  <Notes>12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16</vt:i4>
      </vt:variant>
    </vt:vector>
  </HeadingPairs>
  <TitlesOfParts>
    <vt:vector size="23" baseType="lpstr">
      <vt:lpstr>HY헤드라인M</vt:lpstr>
      <vt:lpstr>굴림</vt:lpstr>
      <vt:lpstr>맑은 고딕</vt:lpstr>
      <vt:lpstr>Arial</vt:lpstr>
      <vt:lpstr>Times New Roman</vt:lpstr>
      <vt:lpstr>Wingdings</vt:lpstr>
      <vt:lpstr>Office 테마</vt:lpstr>
      <vt:lpstr>전산접수 매뉴얼</vt:lpstr>
      <vt:lpstr>PowerPoint 프레젠테이션</vt:lpstr>
      <vt:lpstr>II. 회원가입 요령</vt:lpstr>
      <vt:lpstr>III. 접수 요령</vt:lpstr>
      <vt:lpstr>PowerPoint 프레젠테이션</vt:lpstr>
      <vt:lpstr>III. 접수 요령</vt:lpstr>
      <vt:lpstr>III. 접수 요령</vt:lpstr>
      <vt:lpstr>III. 접수 요령</vt:lpstr>
      <vt:lpstr>III. 접수 요령</vt:lpstr>
      <vt:lpstr>III. 접수 요령</vt:lpstr>
      <vt:lpstr>III. 접수 요령</vt:lpstr>
      <vt:lpstr>III. 접수 요령</vt:lpstr>
      <vt:lpstr>III. 접수 요령</vt:lpstr>
      <vt:lpstr>III. 접수 요령</vt:lpstr>
      <vt:lpstr>전산접수 안내 GENIE콜센터 02-3469-8813, 8814</vt:lpstr>
      <vt:lpstr>감사합니다</vt:lpstr>
    </vt:vector>
  </TitlesOfParts>
  <Manager/>
  <Company>auney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사업관리시스템 매뉴얼</dc:title>
  <dc:creator>강민정</dc:creator>
  <cp:lastModifiedBy>ketep</cp:lastModifiedBy>
  <cp:revision>1331</cp:revision>
  <dcterms:created xsi:type="dcterms:W3CDTF">2012-01-20T01:27:48Z</dcterms:created>
  <dcterms:modified xsi:type="dcterms:W3CDTF">2021-01-14T05:44:48Z</dcterms:modified>
  <cp:version/>
</cp:coreProperties>
</file>