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9" r:id="rId3"/>
    <p:sldId id="260" r:id="rId4"/>
    <p:sldId id="262" r:id="rId5"/>
    <p:sldId id="267" r:id="rId6"/>
    <p:sldId id="261" r:id="rId7"/>
    <p:sldId id="266" r:id="rId8"/>
    <p:sldId id="265" r:id="rId9"/>
    <p:sldId id="268" r:id="rId10"/>
    <p:sldId id="264" r:id="rId11"/>
    <p:sldId id="263" r:id="rId12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A182BB-B164-46FC-A8B7-798DD5ECA185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C168F1-13B4-42C8-96B7-BB69768E9978}">
      <dgm:prSet custT="1"/>
      <dgm:spPr/>
      <dgm:t>
        <a:bodyPr/>
        <a:lstStyle/>
        <a:p>
          <a:pPr rtl="0"/>
          <a:r>
            <a:rPr lang="en-US" sz="4000" dirty="0" smtClean="0"/>
            <a:t>Business Description</a:t>
          </a:r>
          <a:endParaRPr lang="en-US" sz="4000" dirty="0"/>
        </a:p>
      </dgm:t>
    </dgm:pt>
    <dgm:pt modelId="{CFAF8909-CD58-43AC-8447-7D951A4BD54D}" type="parTrans" cxnId="{C7710ECE-3ED8-4AC4-BB9C-945050A6FE11}">
      <dgm:prSet/>
      <dgm:spPr/>
      <dgm:t>
        <a:bodyPr/>
        <a:lstStyle/>
        <a:p>
          <a:endParaRPr lang="en-US"/>
        </a:p>
      </dgm:t>
    </dgm:pt>
    <dgm:pt modelId="{244BEF0A-23E3-4D30-80EA-E20A11742D65}" type="sibTrans" cxnId="{C7710ECE-3ED8-4AC4-BB9C-945050A6FE11}">
      <dgm:prSet/>
      <dgm:spPr/>
      <dgm:t>
        <a:bodyPr/>
        <a:lstStyle/>
        <a:p>
          <a:endParaRPr lang="en-US"/>
        </a:p>
      </dgm:t>
    </dgm:pt>
    <dgm:pt modelId="{994B612A-F28A-4040-98A3-D40749C8E6DE}" type="pres">
      <dgm:prSet presAssocID="{7FA182BB-B164-46FC-A8B7-798DD5ECA1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A15D00-7F98-43AA-A41D-DC3CCEC3C5D1}" type="pres">
      <dgm:prSet presAssocID="{0EC168F1-13B4-42C8-96B7-BB69768E997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75C8C3-E080-476E-BD8C-407ECB16E484}" type="presOf" srcId="{0EC168F1-13B4-42C8-96B7-BB69768E9978}" destId="{C5A15D00-7F98-43AA-A41D-DC3CCEC3C5D1}" srcOrd="0" destOrd="0" presId="urn:microsoft.com/office/officeart/2005/8/layout/vList2"/>
    <dgm:cxn modelId="{C7710ECE-3ED8-4AC4-BB9C-945050A6FE11}" srcId="{7FA182BB-B164-46FC-A8B7-798DD5ECA185}" destId="{0EC168F1-13B4-42C8-96B7-BB69768E9978}" srcOrd="0" destOrd="0" parTransId="{CFAF8909-CD58-43AC-8447-7D951A4BD54D}" sibTransId="{244BEF0A-23E3-4D30-80EA-E20A11742D65}"/>
    <dgm:cxn modelId="{FD6DD3A5-5AFD-4E54-B2A0-E03ADAFE042C}" type="presOf" srcId="{7FA182BB-B164-46FC-A8B7-798DD5ECA185}" destId="{994B612A-F28A-4040-98A3-D40749C8E6DE}" srcOrd="0" destOrd="0" presId="urn:microsoft.com/office/officeart/2005/8/layout/vList2"/>
    <dgm:cxn modelId="{9D1B5087-8FDC-4F23-A830-87785E13E979}" type="presParOf" srcId="{994B612A-F28A-4040-98A3-D40749C8E6DE}" destId="{C5A15D00-7F98-43AA-A41D-DC3CCEC3C5D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93FA8B-F9BD-48E0-8C2E-D8E80E9AFAB7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53C9255-C0E7-4B6F-9A44-032226291818}">
      <dgm:prSet custT="1"/>
      <dgm:spPr/>
      <dgm:t>
        <a:bodyPr/>
        <a:lstStyle/>
        <a:p>
          <a:pPr rtl="0"/>
          <a:r>
            <a:rPr lang="en-US" sz="4000" dirty="0" smtClean="0"/>
            <a:t>Management Team</a:t>
          </a:r>
          <a:endParaRPr lang="en-US" sz="4000" dirty="0"/>
        </a:p>
      </dgm:t>
    </dgm:pt>
    <dgm:pt modelId="{41A8827A-FA00-4164-B398-13CD520905DC}" type="parTrans" cxnId="{4530712F-0B1D-44D4-9E21-5D7F714EC2E3}">
      <dgm:prSet/>
      <dgm:spPr/>
      <dgm:t>
        <a:bodyPr/>
        <a:lstStyle/>
        <a:p>
          <a:endParaRPr lang="en-US"/>
        </a:p>
      </dgm:t>
    </dgm:pt>
    <dgm:pt modelId="{60ECD84C-F89E-4649-B930-19489172A96D}" type="sibTrans" cxnId="{4530712F-0B1D-44D4-9E21-5D7F714EC2E3}">
      <dgm:prSet/>
      <dgm:spPr/>
      <dgm:t>
        <a:bodyPr/>
        <a:lstStyle/>
        <a:p>
          <a:endParaRPr lang="en-US"/>
        </a:p>
      </dgm:t>
    </dgm:pt>
    <dgm:pt modelId="{8D122269-5C43-469C-B801-BACEED09332D}" type="pres">
      <dgm:prSet presAssocID="{F293FA8B-F9BD-48E0-8C2E-D8E80E9AFA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36DB08-12BA-46A5-AB2F-C69F85A4A2A6}" type="pres">
      <dgm:prSet presAssocID="{E53C9255-C0E7-4B6F-9A44-03222629181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B57014-EC9A-4D50-AC5D-773DD6262765}" type="presOf" srcId="{E53C9255-C0E7-4B6F-9A44-032226291818}" destId="{4036DB08-12BA-46A5-AB2F-C69F85A4A2A6}" srcOrd="0" destOrd="0" presId="urn:microsoft.com/office/officeart/2005/8/layout/vList2"/>
    <dgm:cxn modelId="{4530712F-0B1D-44D4-9E21-5D7F714EC2E3}" srcId="{F293FA8B-F9BD-48E0-8C2E-D8E80E9AFAB7}" destId="{E53C9255-C0E7-4B6F-9A44-032226291818}" srcOrd="0" destOrd="0" parTransId="{41A8827A-FA00-4164-B398-13CD520905DC}" sibTransId="{60ECD84C-F89E-4649-B930-19489172A96D}"/>
    <dgm:cxn modelId="{6D0CA2A3-F2D4-4B60-A4D7-736AD88ECE3A}" type="presOf" srcId="{F293FA8B-F9BD-48E0-8C2E-D8E80E9AFAB7}" destId="{8D122269-5C43-469C-B801-BACEED09332D}" srcOrd="0" destOrd="0" presId="urn:microsoft.com/office/officeart/2005/8/layout/vList2"/>
    <dgm:cxn modelId="{D92E894D-06FA-4AE0-8020-1904D95E8594}" type="presParOf" srcId="{8D122269-5C43-469C-B801-BACEED09332D}" destId="{4036DB08-12BA-46A5-AB2F-C69F85A4A2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A182BB-B164-46FC-A8B7-798DD5ECA185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C168F1-13B4-42C8-96B7-BB69768E9978}">
      <dgm:prSet custT="1"/>
      <dgm:spPr/>
      <dgm:t>
        <a:bodyPr/>
        <a:lstStyle/>
        <a:p>
          <a:pPr rtl="0"/>
          <a:r>
            <a:rPr lang="en-US" sz="4000" dirty="0" smtClean="0"/>
            <a:t>Technology Description</a:t>
          </a:r>
          <a:endParaRPr lang="en-US" sz="4000" dirty="0"/>
        </a:p>
      </dgm:t>
    </dgm:pt>
    <dgm:pt modelId="{CFAF8909-CD58-43AC-8447-7D951A4BD54D}" type="parTrans" cxnId="{C7710ECE-3ED8-4AC4-BB9C-945050A6FE11}">
      <dgm:prSet/>
      <dgm:spPr/>
      <dgm:t>
        <a:bodyPr/>
        <a:lstStyle/>
        <a:p>
          <a:endParaRPr lang="en-US"/>
        </a:p>
      </dgm:t>
    </dgm:pt>
    <dgm:pt modelId="{244BEF0A-23E3-4D30-80EA-E20A11742D65}" type="sibTrans" cxnId="{C7710ECE-3ED8-4AC4-BB9C-945050A6FE11}">
      <dgm:prSet/>
      <dgm:spPr/>
      <dgm:t>
        <a:bodyPr/>
        <a:lstStyle/>
        <a:p>
          <a:endParaRPr lang="en-US"/>
        </a:p>
      </dgm:t>
    </dgm:pt>
    <dgm:pt modelId="{994B612A-F28A-4040-98A3-D40749C8E6DE}" type="pres">
      <dgm:prSet presAssocID="{7FA182BB-B164-46FC-A8B7-798DD5ECA1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A15D00-7F98-43AA-A41D-DC3CCEC3C5D1}" type="pres">
      <dgm:prSet presAssocID="{0EC168F1-13B4-42C8-96B7-BB69768E997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710ECE-3ED8-4AC4-BB9C-945050A6FE11}" srcId="{7FA182BB-B164-46FC-A8B7-798DD5ECA185}" destId="{0EC168F1-13B4-42C8-96B7-BB69768E9978}" srcOrd="0" destOrd="0" parTransId="{CFAF8909-CD58-43AC-8447-7D951A4BD54D}" sibTransId="{244BEF0A-23E3-4D30-80EA-E20A11742D65}"/>
    <dgm:cxn modelId="{E273A6CC-C68C-442F-B32C-140A82766705}" type="presOf" srcId="{0EC168F1-13B4-42C8-96B7-BB69768E9978}" destId="{C5A15D00-7F98-43AA-A41D-DC3CCEC3C5D1}" srcOrd="0" destOrd="0" presId="urn:microsoft.com/office/officeart/2005/8/layout/vList2"/>
    <dgm:cxn modelId="{596D999A-F55F-4467-BA28-55426A5A6E4E}" type="presOf" srcId="{7FA182BB-B164-46FC-A8B7-798DD5ECA185}" destId="{994B612A-F28A-4040-98A3-D40749C8E6DE}" srcOrd="0" destOrd="0" presId="urn:microsoft.com/office/officeart/2005/8/layout/vList2"/>
    <dgm:cxn modelId="{7CA07BD2-97C4-4324-B2B3-B5B63764EBFC}" type="presParOf" srcId="{994B612A-F28A-4040-98A3-D40749C8E6DE}" destId="{C5A15D00-7F98-43AA-A41D-DC3CCEC3C5D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1D73D0-B20A-4207-AAAC-32A6FF805A16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CE7BFD4-F58B-42D9-9A2A-46307355F8CE}">
      <dgm:prSet custT="1"/>
      <dgm:spPr/>
      <dgm:t>
        <a:bodyPr/>
        <a:lstStyle/>
        <a:p>
          <a:pPr rtl="0"/>
          <a:r>
            <a:rPr lang="en-US" sz="4000" dirty="0" smtClean="0"/>
            <a:t>Market</a:t>
          </a:r>
          <a:endParaRPr lang="en-US" sz="4000" dirty="0"/>
        </a:p>
      </dgm:t>
    </dgm:pt>
    <dgm:pt modelId="{22012C24-03CD-4768-B1E5-B2E6579CA6EF}" type="parTrans" cxnId="{33F91A80-F7B3-4FBF-A14B-EE2B145317FB}">
      <dgm:prSet/>
      <dgm:spPr/>
      <dgm:t>
        <a:bodyPr/>
        <a:lstStyle/>
        <a:p>
          <a:endParaRPr lang="en-US"/>
        </a:p>
      </dgm:t>
    </dgm:pt>
    <dgm:pt modelId="{43680BC3-B9AB-4479-991A-027D25ABC836}" type="sibTrans" cxnId="{33F91A80-F7B3-4FBF-A14B-EE2B145317FB}">
      <dgm:prSet/>
      <dgm:spPr/>
      <dgm:t>
        <a:bodyPr/>
        <a:lstStyle/>
        <a:p>
          <a:endParaRPr lang="en-US"/>
        </a:p>
      </dgm:t>
    </dgm:pt>
    <dgm:pt modelId="{BF538BC2-160C-46BD-B5D9-000E9AA3CF85}" type="pres">
      <dgm:prSet presAssocID="{C81D73D0-B20A-4207-AAAC-32A6FF805A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D13E4D-AC1A-489D-8C4F-FC27ED8E0FDC}" type="pres">
      <dgm:prSet presAssocID="{9CE7BFD4-F58B-42D9-9A2A-46307355F8CE}" presName="parentText" presStyleLbl="node1" presStyleIdx="0" presStyleCnt="1" custLinFactNeighborY="-212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D6FBAB-30B4-4006-8EA0-24C501EA8D0A}" type="presOf" srcId="{9CE7BFD4-F58B-42D9-9A2A-46307355F8CE}" destId="{BFD13E4D-AC1A-489D-8C4F-FC27ED8E0FDC}" srcOrd="0" destOrd="0" presId="urn:microsoft.com/office/officeart/2005/8/layout/vList2"/>
    <dgm:cxn modelId="{0B462D8A-08FB-47F8-90FA-C978BEC8BCEF}" type="presOf" srcId="{C81D73D0-B20A-4207-AAAC-32A6FF805A16}" destId="{BF538BC2-160C-46BD-B5D9-000E9AA3CF85}" srcOrd="0" destOrd="0" presId="urn:microsoft.com/office/officeart/2005/8/layout/vList2"/>
    <dgm:cxn modelId="{33F91A80-F7B3-4FBF-A14B-EE2B145317FB}" srcId="{C81D73D0-B20A-4207-AAAC-32A6FF805A16}" destId="{9CE7BFD4-F58B-42D9-9A2A-46307355F8CE}" srcOrd="0" destOrd="0" parTransId="{22012C24-03CD-4768-B1E5-B2E6579CA6EF}" sibTransId="{43680BC3-B9AB-4479-991A-027D25ABC836}"/>
    <dgm:cxn modelId="{AD364509-5049-4170-BB28-6929E9C1C2AF}" type="presParOf" srcId="{BF538BC2-160C-46BD-B5D9-000E9AA3CF85}" destId="{BFD13E4D-AC1A-489D-8C4F-FC27ED8E0FD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47D45D-7A3C-4DF5-841A-75AE85B2639E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5D10EDE-77B7-4F2A-AF2F-9B7E66A2953B}">
      <dgm:prSet custT="1"/>
      <dgm:spPr/>
      <dgm:t>
        <a:bodyPr/>
        <a:lstStyle/>
        <a:p>
          <a:pPr rtl="0"/>
          <a:r>
            <a:rPr lang="en-US" sz="4000" dirty="0" smtClean="0"/>
            <a:t>Value Proposition</a:t>
          </a:r>
          <a:endParaRPr lang="en-GB" sz="4000" dirty="0"/>
        </a:p>
      </dgm:t>
    </dgm:pt>
    <dgm:pt modelId="{2F576CC0-D321-4640-B000-3D35FA8D45B9}" type="parTrans" cxnId="{300754D7-0799-4783-AC34-DF86A1439BA2}">
      <dgm:prSet/>
      <dgm:spPr/>
      <dgm:t>
        <a:bodyPr/>
        <a:lstStyle/>
        <a:p>
          <a:endParaRPr lang="en-US"/>
        </a:p>
      </dgm:t>
    </dgm:pt>
    <dgm:pt modelId="{84CF781B-CE68-414E-9F0D-9DEC271C8B95}" type="sibTrans" cxnId="{300754D7-0799-4783-AC34-DF86A1439BA2}">
      <dgm:prSet/>
      <dgm:spPr/>
      <dgm:t>
        <a:bodyPr/>
        <a:lstStyle/>
        <a:p>
          <a:endParaRPr lang="en-US"/>
        </a:p>
      </dgm:t>
    </dgm:pt>
    <dgm:pt modelId="{4E2725A7-9E03-45C5-A92C-EBE834B0862C}" type="pres">
      <dgm:prSet presAssocID="{E647D45D-7A3C-4DF5-841A-75AE85B2639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97D1A3-73EA-47C4-903D-044272AFCE43}" type="pres">
      <dgm:prSet presAssocID="{95D10EDE-77B7-4F2A-AF2F-9B7E66A2953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8A7DC1-E42E-4911-A727-EE55C44F8535}" type="presOf" srcId="{95D10EDE-77B7-4F2A-AF2F-9B7E66A2953B}" destId="{8197D1A3-73EA-47C4-903D-044272AFCE43}" srcOrd="0" destOrd="0" presId="urn:microsoft.com/office/officeart/2005/8/layout/vList2"/>
    <dgm:cxn modelId="{EA5E625B-DCF1-4B5B-922D-140B316B698E}" type="presOf" srcId="{E647D45D-7A3C-4DF5-841A-75AE85B2639E}" destId="{4E2725A7-9E03-45C5-A92C-EBE834B0862C}" srcOrd="0" destOrd="0" presId="urn:microsoft.com/office/officeart/2005/8/layout/vList2"/>
    <dgm:cxn modelId="{300754D7-0799-4783-AC34-DF86A1439BA2}" srcId="{E647D45D-7A3C-4DF5-841A-75AE85B2639E}" destId="{95D10EDE-77B7-4F2A-AF2F-9B7E66A2953B}" srcOrd="0" destOrd="0" parTransId="{2F576CC0-D321-4640-B000-3D35FA8D45B9}" sibTransId="{84CF781B-CE68-414E-9F0D-9DEC271C8B95}"/>
    <dgm:cxn modelId="{36FAB810-F154-4EB2-8B1C-86C2BD517FD6}" type="presParOf" srcId="{4E2725A7-9E03-45C5-A92C-EBE834B0862C}" destId="{8197D1A3-73EA-47C4-903D-044272AFCE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9DCBCE-E62A-47CD-B077-E4C34C48472D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91EB5EA-C21F-4498-83E9-6D9C77F1DCF5}">
      <dgm:prSet custT="1"/>
      <dgm:spPr/>
      <dgm:t>
        <a:bodyPr/>
        <a:lstStyle/>
        <a:p>
          <a:pPr rtl="0"/>
          <a:r>
            <a:rPr lang="en-US" sz="4000" dirty="0" smtClean="0"/>
            <a:t>Technology-IP Protection</a:t>
          </a:r>
          <a:endParaRPr lang="en-GB" sz="4000" dirty="0"/>
        </a:p>
      </dgm:t>
    </dgm:pt>
    <dgm:pt modelId="{9FCAC1C1-2404-4860-B0E2-3B939476E3AE}" type="parTrans" cxnId="{3EA7F63C-FD61-4B58-A8F5-8F06EA49AB87}">
      <dgm:prSet/>
      <dgm:spPr/>
      <dgm:t>
        <a:bodyPr/>
        <a:lstStyle/>
        <a:p>
          <a:endParaRPr lang="en-US"/>
        </a:p>
      </dgm:t>
    </dgm:pt>
    <dgm:pt modelId="{5826803D-33F5-4735-AEA3-94BABD8A3A97}" type="sibTrans" cxnId="{3EA7F63C-FD61-4B58-A8F5-8F06EA49AB87}">
      <dgm:prSet/>
      <dgm:spPr/>
      <dgm:t>
        <a:bodyPr/>
        <a:lstStyle/>
        <a:p>
          <a:endParaRPr lang="en-US"/>
        </a:p>
      </dgm:t>
    </dgm:pt>
    <dgm:pt modelId="{6162BC6E-ABCD-442C-9161-05AFDB74C059}" type="pres">
      <dgm:prSet presAssocID="{A29DCBCE-E62A-47CD-B077-E4C34C48472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CE15B2-6202-4BF0-8A39-ABE7F35B9BB0}" type="pres">
      <dgm:prSet presAssocID="{F91EB5EA-C21F-4498-83E9-6D9C77F1DCF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412271-C1BC-4E69-BFDD-557CEF1DB3DC}" type="presOf" srcId="{F91EB5EA-C21F-4498-83E9-6D9C77F1DCF5}" destId="{9ACE15B2-6202-4BF0-8A39-ABE7F35B9BB0}" srcOrd="0" destOrd="0" presId="urn:microsoft.com/office/officeart/2005/8/layout/vList2"/>
    <dgm:cxn modelId="{0E84B24D-6627-4EBB-B1D9-E77213D7B754}" type="presOf" srcId="{A29DCBCE-E62A-47CD-B077-E4C34C48472D}" destId="{6162BC6E-ABCD-442C-9161-05AFDB74C059}" srcOrd="0" destOrd="0" presId="urn:microsoft.com/office/officeart/2005/8/layout/vList2"/>
    <dgm:cxn modelId="{3EA7F63C-FD61-4B58-A8F5-8F06EA49AB87}" srcId="{A29DCBCE-E62A-47CD-B077-E4C34C48472D}" destId="{F91EB5EA-C21F-4498-83E9-6D9C77F1DCF5}" srcOrd="0" destOrd="0" parTransId="{9FCAC1C1-2404-4860-B0E2-3B939476E3AE}" sibTransId="{5826803D-33F5-4735-AEA3-94BABD8A3A97}"/>
    <dgm:cxn modelId="{B72CF545-433D-4AB7-A3C8-F85A11D77136}" type="presParOf" srcId="{6162BC6E-ABCD-442C-9161-05AFDB74C059}" destId="{9ACE15B2-6202-4BF0-8A39-ABE7F35B9BB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29DCBCE-E62A-47CD-B077-E4C34C48472D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1EB5EA-C21F-4498-83E9-6D9C77F1DCF5}">
      <dgm:prSet custT="1"/>
      <dgm:spPr/>
      <dgm:t>
        <a:bodyPr/>
        <a:lstStyle/>
        <a:p>
          <a:pPr rtl="0"/>
          <a:r>
            <a:rPr lang="en-US" sz="4000" dirty="0" smtClean="0"/>
            <a:t>Features &amp; Awards</a:t>
          </a:r>
          <a:endParaRPr lang="en-GB" sz="4000" dirty="0"/>
        </a:p>
      </dgm:t>
    </dgm:pt>
    <dgm:pt modelId="{9FCAC1C1-2404-4860-B0E2-3B939476E3AE}" type="parTrans" cxnId="{3EA7F63C-FD61-4B58-A8F5-8F06EA49AB87}">
      <dgm:prSet/>
      <dgm:spPr/>
      <dgm:t>
        <a:bodyPr/>
        <a:lstStyle/>
        <a:p>
          <a:endParaRPr lang="en-US"/>
        </a:p>
      </dgm:t>
    </dgm:pt>
    <dgm:pt modelId="{5826803D-33F5-4735-AEA3-94BABD8A3A97}" type="sibTrans" cxnId="{3EA7F63C-FD61-4B58-A8F5-8F06EA49AB87}">
      <dgm:prSet/>
      <dgm:spPr/>
      <dgm:t>
        <a:bodyPr/>
        <a:lstStyle/>
        <a:p>
          <a:endParaRPr lang="en-US"/>
        </a:p>
      </dgm:t>
    </dgm:pt>
    <dgm:pt modelId="{6162BC6E-ABCD-442C-9161-05AFDB74C059}" type="pres">
      <dgm:prSet presAssocID="{A29DCBCE-E62A-47CD-B077-E4C34C48472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CE15B2-6202-4BF0-8A39-ABE7F35B9BB0}" type="pres">
      <dgm:prSet presAssocID="{F91EB5EA-C21F-4498-83E9-6D9C77F1DCF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B1C5B2-2421-43D0-8E05-84CCADFA6923}" type="presOf" srcId="{F91EB5EA-C21F-4498-83E9-6D9C77F1DCF5}" destId="{9ACE15B2-6202-4BF0-8A39-ABE7F35B9BB0}" srcOrd="0" destOrd="0" presId="urn:microsoft.com/office/officeart/2005/8/layout/vList2"/>
    <dgm:cxn modelId="{3EA7F63C-FD61-4B58-A8F5-8F06EA49AB87}" srcId="{A29DCBCE-E62A-47CD-B077-E4C34C48472D}" destId="{F91EB5EA-C21F-4498-83E9-6D9C77F1DCF5}" srcOrd="0" destOrd="0" parTransId="{9FCAC1C1-2404-4860-B0E2-3B939476E3AE}" sibTransId="{5826803D-33F5-4735-AEA3-94BABD8A3A97}"/>
    <dgm:cxn modelId="{BD60692D-DDAD-4EA0-8A78-A210B7762C2F}" type="presOf" srcId="{A29DCBCE-E62A-47CD-B077-E4C34C48472D}" destId="{6162BC6E-ABCD-442C-9161-05AFDB74C059}" srcOrd="0" destOrd="0" presId="urn:microsoft.com/office/officeart/2005/8/layout/vList2"/>
    <dgm:cxn modelId="{C607227C-B392-42CD-A44F-FF6039742201}" type="presParOf" srcId="{6162BC6E-ABCD-442C-9161-05AFDB74C059}" destId="{9ACE15B2-6202-4BF0-8A39-ABE7F35B9BB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EB0B32E-CDFF-436D-818D-A01C20CF9838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D1AF4D9-7D27-4FE1-A14F-24735E34F597}">
      <dgm:prSet custT="1"/>
      <dgm:spPr/>
      <dgm:t>
        <a:bodyPr/>
        <a:lstStyle/>
        <a:p>
          <a:pPr rtl="0"/>
          <a:r>
            <a:rPr lang="en-US" sz="4000" dirty="0" smtClean="0"/>
            <a:t>Company Needs</a:t>
          </a:r>
          <a:endParaRPr lang="en-GB" sz="4000" dirty="0"/>
        </a:p>
      </dgm:t>
    </dgm:pt>
    <dgm:pt modelId="{C441ADA0-DD43-4E85-A534-E5AB5C5ABFF7}" type="parTrans" cxnId="{D75AF4D0-6AB3-4C1F-9143-54EEFB51A055}">
      <dgm:prSet/>
      <dgm:spPr/>
      <dgm:t>
        <a:bodyPr/>
        <a:lstStyle/>
        <a:p>
          <a:endParaRPr lang="en-US"/>
        </a:p>
      </dgm:t>
    </dgm:pt>
    <dgm:pt modelId="{A4CD4E39-B7EC-4A61-A9C1-3B040AB7A6D2}" type="sibTrans" cxnId="{D75AF4D0-6AB3-4C1F-9143-54EEFB51A055}">
      <dgm:prSet/>
      <dgm:spPr/>
      <dgm:t>
        <a:bodyPr/>
        <a:lstStyle/>
        <a:p>
          <a:endParaRPr lang="en-US"/>
        </a:p>
      </dgm:t>
    </dgm:pt>
    <dgm:pt modelId="{15E92E5F-FCEA-4F1D-933D-FCC2ADC6F83D}" type="pres">
      <dgm:prSet presAssocID="{2EB0B32E-CDFF-436D-818D-A01C20CF98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43DB73-2C88-4585-A11A-7AF976FF2D38}" type="pres">
      <dgm:prSet presAssocID="{FD1AF4D9-7D27-4FE1-A14F-24735E34F597}" presName="parentText" presStyleLbl="node1" presStyleIdx="0" presStyleCnt="1" custLinFactNeighborX="-18081" custLinFactNeighborY="-88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5AF4D0-6AB3-4C1F-9143-54EEFB51A055}" srcId="{2EB0B32E-CDFF-436D-818D-A01C20CF9838}" destId="{FD1AF4D9-7D27-4FE1-A14F-24735E34F597}" srcOrd="0" destOrd="0" parTransId="{C441ADA0-DD43-4E85-A534-E5AB5C5ABFF7}" sibTransId="{A4CD4E39-B7EC-4A61-A9C1-3B040AB7A6D2}"/>
    <dgm:cxn modelId="{5624BBE8-6BB8-4E6B-8351-9643ACDEA367}" type="presOf" srcId="{FD1AF4D9-7D27-4FE1-A14F-24735E34F597}" destId="{2543DB73-2C88-4585-A11A-7AF976FF2D38}" srcOrd="0" destOrd="0" presId="urn:microsoft.com/office/officeart/2005/8/layout/vList2"/>
    <dgm:cxn modelId="{CF7C17D0-89F2-4565-A67B-3E5735381A35}" type="presOf" srcId="{2EB0B32E-CDFF-436D-818D-A01C20CF9838}" destId="{15E92E5F-FCEA-4F1D-933D-FCC2ADC6F83D}" srcOrd="0" destOrd="0" presId="urn:microsoft.com/office/officeart/2005/8/layout/vList2"/>
    <dgm:cxn modelId="{347504F5-4D56-48F5-A761-FA80A0ADC797}" type="presParOf" srcId="{15E92E5F-FCEA-4F1D-933D-FCC2ADC6F83D}" destId="{2543DB73-2C88-4585-A11A-7AF976FF2D3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50A288F-0DE3-4973-ABD3-9C8FEC9FD8B4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E15317F-7426-4BB0-8431-99268EC4BE7E}">
      <dgm:prSet custT="1"/>
      <dgm:spPr/>
      <dgm:t>
        <a:bodyPr/>
        <a:lstStyle/>
        <a:p>
          <a:pPr rtl="0"/>
          <a:r>
            <a:rPr lang="en-US" sz="4000" dirty="0" smtClean="0"/>
            <a:t>Contact Information</a:t>
          </a:r>
          <a:endParaRPr lang="en-GB" sz="4000" dirty="0"/>
        </a:p>
      </dgm:t>
    </dgm:pt>
    <dgm:pt modelId="{ACAF5E82-3656-4B12-BA22-74CA797E17B2}" type="parTrans" cxnId="{DF2EACE7-D7A0-4A19-88F2-0634BFEDB000}">
      <dgm:prSet/>
      <dgm:spPr/>
      <dgm:t>
        <a:bodyPr/>
        <a:lstStyle/>
        <a:p>
          <a:endParaRPr lang="en-US"/>
        </a:p>
      </dgm:t>
    </dgm:pt>
    <dgm:pt modelId="{4D24E0FA-741C-46C6-9703-3D873AD7E585}" type="sibTrans" cxnId="{DF2EACE7-D7A0-4A19-88F2-0634BFEDB000}">
      <dgm:prSet/>
      <dgm:spPr/>
      <dgm:t>
        <a:bodyPr/>
        <a:lstStyle/>
        <a:p>
          <a:endParaRPr lang="en-US"/>
        </a:p>
      </dgm:t>
    </dgm:pt>
    <dgm:pt modelId="{8EDED80D-2E3B-46F9-806E-79BAE2545377}" type="pres">
      <dgm:prSet presAssocID="{750A288F-0DE3-4973-ABD3-9C8FEC9FD8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70ACB9-A47F-4B61-8A0A-BF8E8F221000}" type="pres">
      <dgm:prSet presAssocID="{EE15317F-7426-4BB0-8431-99268EC4BE7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2EACE7-D7A0-4A19-88F2-0634BFEDB000}" srcId="{750A288F-0DE3-4973-ABD3-9C8FEC9FD8B4}" destId="{EE15317F-7426-4BB0-8431-99268EC4BE7E}" srcOrd="0" destOrd="0" parTransId="{ACAF5E82-3656-4B12-BA22-74CA797E17B2}" sibTransId="{4D24E0FA-741C-46C6-9703-3D873AD7E585}"/>
    <dgm:cxn modelId="{3D0F1FBA-A9FA-444A-BC50-B73F7C9FA579}" type="presOf" srcId="{EE15317F-7426-4BB0-8431-99268EC4BE7E}" destId="{E370ACB9-A47F-4B61-8A0A-BF8E8F221000}" srcOrd="0" destOrd="0" presId="urn:microsoft.com/office/officeart/2005/8/layout/vList2"/>
    <dgm:cxn modelId="{E8D4D9A1-5DD5-4D04-ACB3-A6EED35E8189}" type="presOf" srcId="{750A288F-0DE3-4973-ABD3-9C8FEC9FD8B4}" destId="{8EDED80D-2E3B-46F9-806E-79BAE2545377}" srcOrd="0" destOrd="0" presId="urn:microsoft.com/office/officeart/2005/8/layout/vList2"/>
    <dgm:cxn modelId="{BE681961-84A2-44D3-AA53-3EF57169BA2A}" type="presParOf" srcId="{8EDED80D-2E3B-46F9-806E-79BAE2545377}" destId="{E370ACB9-A47F-4B61-8A0A-BF8E8F22100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A15D00-7F98-43AA-A41D-DC3CCEC3C5D1}">
      <dsp:nvSpPr>
        <dsp:cNvPr id="0" name=""/>
        <dsp:cNvSpPr/>
      </dsp:nvSpPr>
      <dsp:spPr>
        <a:xfrm>
          <a:off x="0" y="539"/>
          <a:ext cx="8363272" cy="1141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Business Description</a:t>
          </a:r>
          <a:endParaRPr lang="en-US" sz="4000" kern="1200" dirty="0"/>
        </a:p>
      </dsp:txBody>
      <dsp:txXfrm>
        <a:off x="55744" y="56283"/>
        <a:ext cx="8251784" cy="10304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6DB08-12BA-46A5-AB2F-C69F85A4A2A6}">
      <dsp:nvSpPr>
        <dsp:cNvPr id="0" name=""/>
        <dsp:cNvSpPr/>
      </dsp:nvSpPr>
      <dsp:spPr>
        <a:xfrm>
          <a:off x="0" y="539"/>
          <a:ext cx="8363272" cy="1141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Management Team</a:t>
          </a:r>
          <a:endParaRPr lang="en-US" sz="4000" kern="1200" dirty="0"/>
        </a:p>
      </dsp:txBody>
      <dsp:txXfrm>
        <a:off x="55744" y="56283"/>
        <a:ext cx="8251784" cy="10304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A15D00-7F98-43AA-A41D-DC3CCEC3C5D1}">
      <dsp:nvSpPr>
        <dsp:cNvPr id="0" name=""/>
        <dsp:cNvSpPr/>
      </dsp:nvSpPr>
      <dsp:spPr>
        <a:xfrm>
          <a:off x="0" y="539"/>
          <a:ext cx="8363272" cy="1141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Technology Description</a:t>
          </a:r>
          <a:endParaRPr lang="en-US" sz="4000" kern="1200" dirty="0"/>
        </a:p>
      </dsp:txBody>
      <dsp:txXfrm>
        <a:off x="55744" y="56283"/>
        <a:ext cx="8251784" cy="10304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13E4D-AC1A-489D-8C4F-FC27ED8E0FDC}">
      <dsp:nvSpPr>
        <dsp:cNvPr id="0" name=""/>
        <dsp:cNvSpPr/>
      </dsp:nvSpPr>
      <dsp:spPr>
        <a:xfrm>
          <a:off x="0" y="0"/>
          <a:ext cx="8363272" cy="1141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Market</a:t>
          </a:r>
          <a:endParaRPr lang="en-US" sz="4000" kern="1200" dirty="0"/>
        </a:p>
      </dsp:txBody>
      <dsp:txXfrm>
        <a:off x="55744" y="55744"/>
        <a:ext cx="8251784" cy="10304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7D1A3-73EA-47C4-903D-044272AFCE43}">
      <dsp:nvSpPr>
        <dsp:cNvPr id="0" name=""/>
        <dsp:cNvSpPr/>
      </dsp:nvSpPr>
      <dsp:spPr>
        <a:xfrm>
          <a:off x="0" y="539"/>
          <a:ext cx="8363272" cy="1141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Value Proposition</a:t>
          </a:r>
          <a:endParaRPr lang="en-GB" sz="4000" kern="1200" dirty="0"/>
        </a:p>
      </dsp:txBody>
      <dsp:txXfrm>
        <a:off x="55744" y="56283"/>
        <a:ext cx="8251784" cy="10304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E15B2-6202-4BF0-8A39-ABE7F35B9BB0}">
      <dsp:nvSpPr>
        <dsp:cNvPr id="0" name=""/>
        <dsp:cNvSpPr/>
      </dsp:nvSpPr>
      <dsp:spPr>
        <a:xfrm>
          <a:off x="0" y="539"/>
          <a:ext cx="8363272" cy="1141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Technology-IP Protection</a:t>
          </a:r>
          <a:endParaRPr lang="en-GB" sz="4000" kern="1200" dirty="0"/>
        </a:p>
      </dsp:txBody>
      <dsp:txXfrm>
        <a:off x="55744" y="56283"/>
        <a:ext cx="8251784" cy="103043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E15B2-6202-4BF0-8A39-ABE7F35B9BB0}">
      <dsp:nvSpPr>
        <dsp:cNvPr id="0" name=""/>
        <dsp:cNvSpPr/>
      </dsp:nvSpPr>
      <dsp:spPr>
        <a:xfrm>
          <a:off x="0" y="539"/>
          <a:ext cx="8363272" cy="1141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Features &amp; Awards</a:t>
          </a:r>
          <a:endParaRPr lang="en-GB" sz="4000" kern="1200" dirty="0"/>
        </a:p>
      </dsp:txBody>
      <dsp:txXfrm>
        <a:off x="55744" y="56283"/>
        <a:ext cx="8251784" cy="10304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BF6F6-14C8-4408-8733-1A136791A0C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6C911-D955-4021-99D8-B80684B9A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41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A157913C-D502-48ED-9C2D-7D7E77A9327B}" type="datetimeFigureOut">
              <a:rPr lang="en-GB" smtClean="0"/>
              <a:pPr/>
              <a:t>07/02/2013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3A595905-2B7A-4701-A414-EB5BC0D80E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063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9276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880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880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880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880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880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880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880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880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880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438847"/>
            <a:ext cx="4176464" cy="1477985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192" y="2631791"/>
            <a:ext cx="2448272" cy="1594418"/>
          </a:xfrm>
        </p:spPr>
        <p:txBody>
          <a:bodyPr/>
          <a:lstStyle>
            <a:lvl1pPr marL="0" indent="0" algn="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834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528" y="1600200"/>
            <a:ext cx="7992888" cy="4925144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07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33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87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2740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8544" y="16288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69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528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930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22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1366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872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600200"/>
            <a:ext cx="8363272" cy="492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0105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sz="16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sz="1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»"/>
        <a:defRPr sz="14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4221088"/>
            <a:ext cx="93325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(Company name &amp; </a:t>
            </a:r>
            <a:r>
              <a:rPr lang="en-GB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Presenter)</a:t>
            </a:r>
            <a:r>
              <a:rPr lang="en-GB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</a:rPr>
              <a:t> </a:t>
            </a:r>
            <a:endParaRPr lang="en-US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03440" y="404664"/>
            <a:ext cx="5040560" cy="1692771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dobe Garamond Pro Bold" pitchFamily="18" charset="0"/>
              </a:rPr>
              <a:t>2013 </a:t>
            </a:r>
            <a:r>
              <a:rPr lang="en-GB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dobe Garamond Pro Bold" pitchFamily="18" charset="0"/>
              </a:rPr>
              <a:t>Technology Localization </a:t>
            </a:r>
            <a:r>
              <a:rPr lang="en-GB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dobe Garamond Pro Bold" pitchFamily="18" charset="0"/>
              </a:rPr>
              <a:t>Program</a:t>
            </a:r>
          </a:p>
          <a:p>
            <a:pPr algn="ctr"/>
            <a:r>
              <a:rPr lang="en-GB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dobe Garamond Pro Bold" pitchFamily="18" charset="0"/>
              </a:rPr>
              <a:t>@Silicon Valley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dobe Garamond Pro Bold" pitchFamily="18" charset="0"/>
            </a:endParaRPr>
          </a:p>
        </p:txBody>
      </p:sp>
      <p:pic>
        <p:nvPicPr>
          <p:cNvPr id="14" name="Picture 7" descr="로고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5877272"/>
            <a:ext cx="2088232" cy="7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954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23528" y="116632"/>
          <a:ext cx="836327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42194"/>
            <a:ext cx="8363272" cy="4925144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</a:rPr>
              <a:t>Please list a contact name, phone, email, and website (if available).</a:t>
            </a:r>
          </a:p>
        </p:txBody>
      </p:sp>
    </p:spTree>
    <p:extLst>
      <p:ext uri="{BB962C8B-B14F-4D97-AF65-F5344CB8AC3E}">
        <p14:creationId xmlns:p14="http://schemas.microsoft.com/office/powerpoint/2010/main" val="38529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/>
        </p:nvGraphicFramePr>
        <p:xfrm>
          <a:off x="323528" y="274638"/>
          <a:ext cx="836327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</a:rPr>
              <a:t>Provide a short executive summary of your company</a:t>
            </a:r>
          </a:p>
          <a:p>
            <a:r>
              <a:rPr lang="en-US" sz="3200" dirty="0" smtClean="0">
                <a:latin typeface="Times New Roman" pitchFamily="18" charset="0"/>
              </a:rPr>
              <a:t>(2 slides max.- inc. Short history, Key products, Investors, Funding, Awards)</a:t>
            </a:r>
          </a:p>
        </p:txBody>
      </p:sp>
    </p:spTree>
    <p:extLst>
      <p:ext uri="{BB962C8B-B14F-4D97-AF65-F5344CB8AC3E}">
        <p14:creationId xmlns:p14="http://schemas.microsoft.com/office/powerpoint/2010/main" val="38529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/>
        </p:nvGraphicFramePr>
        <p:xfrm>
          <a:off x="323528" y="274638"/>
          <a:ext cx="836327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</a:rPr>
              <a:t>Who are your key members on your team?</a:t>
            </a:r>
          </a:p>
          <a:p>
            <a:r>
              <a:rPr lang="en-US" sz="3200" dirty="0" smtClean="0">
                <a:latin typeface="Times New Roman" pitchFamily="18" charset="0"/>
              </a:rPr>
              <a:t>What experience/knowledge do they bring to your company?  </a:t>
            </a:r>
          </a:p>
          <a:p>
            <a:r>
              <a:rPr lang="en-US" sz="3200" dirty="0" smtClean="0">
                <a:latin typeface="Times New Roman" pitchFamily="18" charset="0"/>
              </a:rPr>
              <a:t>Do you have an attorney/legal counsel?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</a:rPr>
              <a:t> - Name your attorney / patent agent (in Korea &amp; in USA)</a:t>
            </a:r>
          </a:p>
        </p:txBody>
      </p:sp>
    </p:spTree>
    <p:extLst>
      <p:ext uri="{BB962C8B-B14F-4D97-AF65-F5344CB8AC3E}">
        <p14:creationId xmlns:p14="http://schemas.microsoft.com/office/powerpoint/2010/main" val="38529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/>
        </p:nvGraphicFramePr>
        <p:xfrm>
          <a:off x="323528" y="274638"/>
          <a:ext cx="836327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</a:rPr>
              <a:t>Provide a short description of key technologies </a:t>
            </a:r>
          </a:p>
          <a:p>
            <a:r>
              <a:rPr lang="en-US" sz="3200" dirty="0" smtClean="0">
                <a:latin typeface="Times New Roman" pitchFamily="18" charset="0"/>
              </a:rPr>
              <a:t>(2 slides max.- How does it work? Is it better/faster/stronger than what is currently out there? Provide a comparison chart)</a:t>
            </a:r>
          </a:p>
        </p:txBody>
      </p:sp>
    </p:spTree>
    <p:extLst>
      <p:ext uri="{BB962C8B-B14F-4D97-AF65-F5344CB8AC3E}">
        <p14:creationId xmlns:p14="http://schemas.microsoft.com/office/powerpoint/2010/main" val="38529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323528" y="274638"/>
          <a:ext cx="836327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</a:rPr>
              <a:t>What is your market?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</a:rPr>
              <a:t>  - Describe your customers &amp; potential customers.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</a:rPr>
              <a:t>  - Name your competitors</a:t>
            </a:r>
          </a:p>
          <a:p>
            <a:r>
              <a:rPr lang="en-US" sz="3200" dirty="0" smtClean="0">
                <a:latin typeface="Times New Roman" pitchFamily="18" charset="0"/>
              </a:rPr>
              <a:t>How big is your market? Global/USA/etc 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</a:rPr>
              <a:t>  - Please cite source of your market data.</a:t>
            </a:r>
          </a:p>
        </p:txBody>
      </p:sp>
      <p:sp>
        <p:nvSpPr>
          <p:cNvPr id="6" name="Chevron 4"/>
          <p:cNvSpPr/>
          <p:nvPr/>
        </p:nvSpPr>
        <p:spPr>
          <a:xfrm>
            <a:off x="859902" y="476672"/>
            <a:ext cx="7496205" cy="940694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4018" tIns="48006" rIns="48006" bIns="48006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/>
          </a:p>
        </p:txBody>
      </p:sp>
    </p:spTree>
    <p:extLst>
      <p:ext uri="{BB962C8B-B14F-4D97-AF65-F5344CB8AC3E}">
        <p14:creationId xmlns:p14="http://schemas.microsoft.com/office/powerpoint/2010/main" val="38529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23528" y="116632"/>
          <a:ext cx="836327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42194"/>
            <a:ext cx="8363272" cy="4925144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</a:rPr>
              <a:t>What is the value proposition?</a:t>
            </a:r>
          </a:p>
          <a:p>
            <a:r>
              <a:rPr lang="en-US" sz="3200" dirty="0" smtClean="0">
                <a:latin typeface="Times New Roman" pitchFamily="18" charset="0"/>
              </a:rPr>
              <a:t>Why and how is this better than what is currently done today?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9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23528" y="116632"/>
          <a:ext cx="836327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42194"/>
            <a:ext cx="8363272" cy="4925144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</a:rPr>
              <a:t>What is protected or can be protected? 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</a:rPr>
              <a:t>-(Describe US Patent/PCT, IP status, partnering groups, patent filings)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9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23528" y="116632"/>
          <a:ext cx="836327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42194"/>
            <a:ext cx="8363272" cy="4925144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</a:rPr>
              <a:t>What are the relevant features of your technology?</a:t>
            </a:r>
          </a:p>
          <a:p>
            <a:r>
              <a:rPr lang="en-US" sz="3200" dirty="0" smtClean="0">
                <a:latin typeface="Times New Roman" pitchFamily="18" charset="0"/>
              </a:rPr>
              <a:t>List any awards or external funding for your technology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</a:rPr>
              <a:t>-(Describe Federal/State, Competition, etc.)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9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23528" y="116632"/>
          <a:ext cx="836327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42194"/>
            <a:ext cx="8363272" cy="4925144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</a:rPr>
              <a:t>What are looking for?  </a:t>
            </a:r>
          </a:p>
          <a:p>
            <a:r>
              <a:rPr lang="en-US" sz="3200" dirty="0" smtClean="0">
                <a:latin typeface="Times New Roman" pitchFamily="18" charset="0"/>
              </a:rPr>
              <a:t>Are you looking for funding? 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</a:rPr>
              <a:t>    If so, how much? Valuation?</a:t>
            </a:r>
          </a:p>
          <a:p>
            <a:r>
              <a:rPr lang="en-US" sz="3200" dirty="0" smtClean="0">
                <a:latin typeface="Times New Roman" pitchFamily="18" charset="0"/>
              </a:rPr>
              <a:t>Are you looking for licensing partners?</a:t>
            </a:r>
          </a:p>
          <a:p>
            <a:r>
              <a:rPr lang="en-US" sz="3200" dirty="0" smtClean="0">
                <a:latin typeface="Times New Roman" pitchFamily="18" charset="0"/>
              </a:rPr>
              <a:t>What is the next stage in your company</a:t>
            </a:r>
            <a:r>
              <a:rPr lang="ja-JP" altLang="en-US" sz="3200" smtClean="0"/>
              <a:t>’</a:t>
            </a:r>
            <a:r>
              <a:rPr lang="en-US" altLang="ja-JP" sz="3200" dirty="0" smtClean="0">
                <a:latin typeface="Times New Roman" pitchFamily="18" charset="0"/>
              </a:rPr>
              <a:t>s development? </a:t>
            </a:r>
            <a:endParaRPr lang="en-US" sz="32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9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579A4"/>
      </a:accent1>
      <a:accent2>
        <a:srgbClr val="1188EA"/>
      </a:accent2>
      <a:accent3>
        <a:srgbClr val="B9EA11"/>
      </a:accent3>
      <a:accent4>
        <a:srgbClr val="81A445"/>
      </a:accent4>
      <a:accent5>
        <a:srgbClr val="0A4780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2DEDA93-CE9C-4CD3-A402-2FAE275023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298</Words>
  <Application>Microsoft Office PowerPoint</Application>
  <PresentationFormat>화면 슬라이드 쇼(4:3)</PresentationFormat>
  <Paragraphs>48</Paragraphs>
  <Slides>10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Technology Localization Program</dc:title>
  <dc:creator>Kitech USA</dc:creator>
  <cp:lastModifiedBy>KITECH USA</cp:lastModifiedBy>
  <cp:revision>31</cp:revision>
  <dcterms:modified xsi:type="dcterms:W3CDTF">2013-02-08T01:32:29Z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TC027012329991</vt:lpwstr>
  </property>
</Properties>
</file>